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731D84-B943-4BD6-9A49-B67F425147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A7FBE8-A448-4A4F-9617-26993FB457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106E73-D6AB-49A0-9C69-0E9676DE1B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2CDEA1-EE99-40F2-8862-6516B302BB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4DC2C3C-D3D0-4DDD-B3CB-A7AAB8FDCF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4DC37BC-7457-46F9-A8A6-31C84D0CCF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C7CEF7C-3A46-42CD-AB48-A6D0455C4E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C3C56A-BA1D-4851-B8DF-1A9F70E541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DBE2A4-5227-46C8-ACC0-C260E11626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B16648-8907-4E79-A68C-40632CB50F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CB76E0-F25C-4BED-8692-F35DF79EEB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8061130134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3807625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950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350895" y="3807625"/>
            <a:ext cx="1971010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95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跨界营销经典案例分析报告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跨界营销概述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跨界营销成功案例解析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跨界营销策略与实践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跨界营销的挑战与机遇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61387" y="2462858"/>
            <a:ext cx="2333945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跨界营销概述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351" b="43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跨界营销是一种营销策略，通过与其他产业、品牌或文化等领域合作，共同推广产品和服务，以实现资源共享、互利共赢的目标。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跨界营销具有创新性、多样性、互动性和整合性等特点，能够打破传统营销的局限，拓展品牌的影响力和市场份额。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定义与特点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1353" r="11353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随着市场竞争的加剧，品牌需要寻找新的营销手段来吸引消费者，跨界营销成为一种有效的策略。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市场竞争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消费者对多元化、个性化的产品和服务需求增加，跨界营销能够满足消费者对不同领域的好奇心和探索欲望。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消费者需求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互联网、大数据等技术的发展为跨界营销提供了更多的可能性，使得品牌之间的合作更加便捷和高效。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技术发展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跨界营销的驱动力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891" r="31891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451" r="1845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3729" r="23729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05451" y="3460761"/>
            <a:ext cx="2286000" cy="88392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05451" y="4206759"/>
            <a:ext cx="2286000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跨界营销的常见形式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品牌之间通过共同推出联名产品或活动，实现资源共享和品牌互惠。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品牌与知名IP（知识产权）合作，借助IP的影响力和粉丝基础推广产品和服务。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围绕特定主题或节日，品牌与其他产业合作开展相关活动和宣传，吸引目标受众。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通过与其他产业合作，创造独特的消费体验，增强消费者对品牌的认知和忠诚度。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品牌联名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IP合作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主题营销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体验式营销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61387" y="2462858"/>
            <a:ext cx="2333945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跨界营销成功案例解析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品牌与音乐完美结合，提升品牌形象，扩大市场份额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可口可乐与音乐界的跨界合作始于上世纪80年代，通过赞助音乐节、演唱会等形式，将品牌与音乐紧密结合，传递出年轻、活力、激情的品牌形象。这种合作不仅提高了品牌知名度和美誉度，还吸引了大量年轻消费者，扩大了市场份额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案例一：可口可乐与音乐界的跨界合作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7094" r="2709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创新营销策略，提升品牌影响力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麦当劳与电影的跨界联名是一种创新的营销策略。通过与热门电影IP合作，麦当劳推出了各种主题套餐和周边产品，吸引了大量影迷和消费者。这种跨界合作不仅提升了品牌影响力，还为麦当劳带来了可观的销售额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案例二：麦当劳与电影的跨界联名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借助社交媒体平台，打造品牌社区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星巴克与社交媒体的深度融合是其成功的关键之一。通过在社交媒体上发布创意内容、发起话题挑战、与用户互动等方式，星巴克成功打造了一个充满活力的品牌社区。这种营销策略不仅提升了品牌忠诚度，还为星巴克带来了大量新用户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案例三：星巴克与社交媒体的深度融合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61387" y="2462858"/>
            <a:ext cx="2333945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跨界营销策略与实践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https://d.book118.com/448061130134006045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2024-09-26T14:22:55.143</cp:lastPrinted>
  <dcterms:created xsi:type="dcterms:W3CDTF">2024-09-26T06:22:55Z</dcterms:created>
  <dcterms:modified xsi:type="dcterms:W3CDTF">2024-09-26T06:22:57Z</dcterms:modified>
</cp:coreProperties>
</file>