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2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0EBF-6D41-4A5E-93DD-5CFAE43D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B4131-763B-420A-BB66-53C6E65ED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6F7B4-ED21-458C-A286-460CA75BA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3D545-8E9C-49AA-B376-1024C15E0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9AA55-E729-42DF-B021-1C583FADF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55D7D-C604-456C-9AC5-05287F783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F8128-5008-4520-B6C6-2D3F855EF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701AB-39D8-4ECA-A99A-A010355B9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A463D-9724-41D7-9B84-B5CBCBEF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694D2-8D29-406E-9569-18A66587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0A81A-4A92-4F71-BC3C-587AFF40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715" r:id="rId2"/>
    <p:sldLayoutId id="2147492716" r:id="rId3"/>
    <p:sldLayoutId id="2147492717" r:id="rId4"/>
    <p:sldLayoutId id="2147492718" r:id="rId5"/>
    <p:sldLayoutId id="2147492719" r:id="rId6"/>
    <p:sldLayoutId id="2147492720" r:id="rId7"/>
    <p:sldLayoutId id="2147492721" r:id="rId8"/>
    <p:sldLayoutId id="2147492722" r:id="rId9"/>
    <p:sldLayoutId id="2147492723" r:id="rId10"/>
    <p:sldLayoutId id="21474927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113111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网络流量监测与审计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网络流量监测技术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网络流量审计实践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网络流量安全保障措施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网络流量监测与审计发展趋势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网络流量监测技术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流量采集方法</a:t>
            </a:r>
            <a:endParaRPr lang="zh-CN" altLang="en-US"/>
          </a:p>
        </p:txBody>
      </p:sp>
      <p:sp>
        <p:nvSpPr>
          <p:cNvPr id="10490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基于交换机的流量采集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基于路由器的流量采集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基于网络分光器的流量采集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基于旁路监听的流量采集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流量分析技术</a:t>
            </a:r>
            <a:endParaRPr lang="zh-CN" altLang="en-US"/>
          </a:p>
        </p:txBody>
      </p:sp>
      <p:sp>
        <p:nvSpPr>
          <p:cNvPr id="104911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基于流量的分析算法：采用机器学习、深度学习等算法，对网络流量进行自动分类、异常检测和流量识别等功能。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基于流量的分析应用：在网络流量监测、网络安全、网络优化等领域得到广泛应用，提高网络性能和安全性。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基于流量的分析方法：通过捕获网络流量数据，对数据包进行解析和分类，实现流量统计、流量识别等功能。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基于流量的分析技术：利用流量特征、流量行为等指标，对网络流量进行监测、分析和识别，实现流量分类、流量过滤等功能。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流量监测工具</a:t>
            </a:r>
            <a:endParaRPr lang="zh-CN" altLang="en-US"/>
          </a:p>
        </p:txBody>
      </p:sp>
      <p:sp>
        <p:nvSpPr>
          <p:cNvPr id="104917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网络流量分析器：用于实时监测网络流量，提供流量趋势和报告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流量整形器：控制网络流量的速率和数量，确保网络性能和稳定性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流量过滤器：根据特定规则过滤网络流量，保证网络安全和隐私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流量捕获器：捕获网络流量数据，用于分析和审计网络行为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流量监测的重要性</a:t>
            </a:r>
            <a:endParaRPr lang="zh-CN" altLang="en-US"/>
          </a:p>
        </p:txBody>
      </p:sp>
      <p:sp>
        <p:nvSpPr>
          <p:cNvPr id="1049238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2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保障网络安全：监测网络流量可以及时发现异常行为，预防潜在的威胁。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提高网络性能：通过对流量的监测和分析，可以优化网络资源分配，提升网络性能。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满足合规要求：对于企业而言，对网络流量的监测和审计是满足相关法规和政策要求的必要措施。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8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0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辅助故障排查：通过对网络流量的实时监测，有助于快速定位和解决网络故障。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网络流量审计实践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审计目标与原则</a:t>
            </a:r>
            <a:endParaRPr lang="zh-CN" altLang="en-US"/>
          </a:p>
        </p:txBody>
      </p:sp>
      <p:sp>
        <p:nvSpPr>
          <p:cNvPr id="104937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审计范围：全面覆盖网络流量，不留死角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审计方法：基于数据包分析、流量特征识别等技术手段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审计目标：确保网络流量的合法性、合规性和安全性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审计原则：完整性、准确性和实时性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审计流程与方法</a:t>
            </a:r>
            <a:endParaRPr lang="zh-CN" altLang="en-US"/>
          </a:p>
        </p:txBody>
      </p:sp>
      <p:sp>
        <p:nvSpPr>
          <p:cNvPr id="104943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数据采集：从网络设备、安全设备和应用系统等采集流量数据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数据预处理：清洗、过滤和归一化流量数据，使其满足审计要求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审计规则制定：根据业务需求和安全策略，制定相应的审计规则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流量审计：对预处理后的流量数据进行审计，发现异常流量和潜在威胁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流量数据审计内容</a:t>
            </a:r>
            <a:endParaRPr lang="zh-CN" altLang="en-US"/>
          </a:p>
        </p:txBody>
      </p:sp>
      <p:sp>
        <p:nvSpPr>
          <p:cNvPr id="10495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审计目的：确保网络流量数据的真实性和完整性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审计范围：包括网络设备、安全设备、服务器等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审计方法：采用日志分析、流量分析等技术手段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审计结果：提供流量数据的统计、分析和报告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https://d.book118.com/448061131110006026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Office Theme</vt:lpstr>
      <vt:lpstr>网络流量监测与审计</vt:lpstr>
      <vt:lpstr>目录</vt:lpstr>
      <vt:lpstr>添加章节标题</vt:lpstr>
      <vt:lpstr>网络流量监测技术</vt:lpstr>
      <vt:lpstr>流量采集方法</vt:lpstr>
      <vt:lpstr>流量分析技术</vt:lpstr>
      <vt:lpstr>流量监测工具</vt:lpstr>
      <vt:lpstr>流量监测的重要性</vt:lpstr>
      <vt:lpstr>网络流量审计实践</vt:lpstr>
      <vt:lpstr>审计目标与原则</vt:lpstr>
      <vt:lpstr>审计流程与方法</vt:lpstr>
      <vt:lpstr>流量数据审计内容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2024-09-04T02:09:01.513</cp:lastPrinted>
  <dcterms:created xsi:type="dcterms:W3CDTF">2024-09-03T18:09:01Z</dcterms:created>
  <dcterms:modified xsi:type="dcterms:W3CDTF">2024-09-03T18:09:03Z</dcterms:modified>
</cp:coreProperties>
</file>