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E0CCA-77B4-4473-AB61-78BAD054A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9BCBA-BAAE-4291-8ED1-6649E4E95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33022-7DAC-4706-A64B-B45CC0C43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08F40-CF15-4745-AA16-8C753A99D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0A6CB-1003-4AF2-9143-ED8F3A29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06D6B6-8D98-4098-B86A-AD0469BF3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330849-0004-48BB-B74F-84E0349CE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F2FE1-1F30-44FE-998A-F4BD919A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395F5-DD41-4DA6-ABB2-616093C64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17B0A-EFE0-4E9A-8F42-B83FE4B4E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CBD87-7FC1-4DD8-B2B3-59F3C9ED7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202307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积极的工作心态通用课件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理解积极心态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应对工作压力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建立高效工作习惯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提升职业满足感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理解积极心态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15" r="332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45" r="272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17" r="305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积极心态是指面对工作、生活和人际关系时，保持乐观、向上的态度，善于发现和利用机会，勇于面对和解决问题。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积极心态有助于提高工作效率、提升工作质量、增强团队协作、促进个人成长和提升整体幸福感。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66" b="119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82" r="134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768" r="177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培养积极心态的方法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遇到困难时，保持乐观的态度，看到问题的机会和挑战，而不是障碍和困难。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珍惜身边的人和事，感恩生活中的点滴，积极的心态会更积极。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在工作中遇到挫折或困难时，通过自我激励来保持动力和信心。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与同事、领导、客户保持良好的沟通和互动，建立积极的人际关系。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保持乐观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感恩的心态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与他人互动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主动承担责任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积极心态在工作中的表现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054" r="1905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遇到问题时，主动承担责任，寻找解决问题的方法，而不是推卸责任或抱怨。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在工作中保持高效，合理安排时间和资源，确保工作质量和效率。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在工作中保持创新思维，不断探索新的方法和思路，为团队和企业创造更多价值。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与团队成员保持良好的沟通和协作，共同完成工作任务和目标。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应对工作压力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任务繁重，时间紧迫，导致工作压力。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工作量过大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工作标准高，要求严格，使员工感到压力。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工作要求高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工作环境恶劣，噪音、污染等问题，影响工作效率和心情。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工作环境不佳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晋升机会少，职业发展空间受限，使员工感到压力。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职业发展受阻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工作压力的来源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29" r="1442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制定工作计划，合理分配时间，避免拖延和压力积累。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合理安排时间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采用科学的时间管理方法，提高工作效率，减轻工作压力。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与同事、领导沟通，寻求支持和帮助，共同解决问题。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寻求支持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进行适当的运动、休息和放松训练，缓解工作压力。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放松身心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管理压力的方法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遇到问题时，保持冷静和理性，不情绪化处理问题。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专注工作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学会拒绝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积极面对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集中精力完成工作任务，避免分散注意力。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对于无法承担的任务，要勇敢拒绝，避免压力积累。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遇到困难时，要积极面对，寻找解决问题的方法。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保持冷静与专注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https://d.book118.com/448062023075006045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2024-09-26T03:38:00.762</cp:lastPrinted>
  <dcterms:created xsi:type="dcterms:W3CDTF">2024-09-25T19:38:00Z</dcterms:created>
  <dcterms:modified xsi:type="dcterms:W3CDTF">2024-09-25T19:38:02Z</dcterms:modified>
</cp:coreProperties>
</file>