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D5D0C-0159-4F57-B085-5370A22B0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636A7-FD68-4FA0-84EE-F3BFCF203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05111-6F40-45D5-92B4-96327A145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86F6E-547D-4F17-8E43-191E2CF71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8022DC-B58E-4CDC-9F87-A4A84B800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C1BE57-2693-4886-AA52-248E5DB26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3137E4-6347-489D-B29E-5FA218FD3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03765-2DC3-4F59-A17D-4EA70E338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D9CC1-5E53-41FA-8ED8-77937BEDE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385A9-7356-48F4-9BB8-6C0431039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A4395-CF7E-43D4-AA95-CE77A15AA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62075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妇科护理教学查房范文ppt课件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病例分析与实践操作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提高妇科护理人员的专业知识和技能，确保为患者提供优质的护理服务。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通过教学查房，加强护理人员之间的交流与合作，提升团队协作能力。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针对妇科护理中的常见问题，进行深入探讨和解决，提高护理质量。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促进理论与实践相结合，提高护理人员的实际操作能力。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通过案例分析，培养护理人员分析和解决问题的能力。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加强医护沟通，提高整体医疗水平，为患者提供更好的医疗服务。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教学查房的意义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了解妇科常见疾病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介绍妇科常见的疾病类型，如子宫肌瘤、卵巢囊肿、宫颈炎症等，以及针对这些疾病的日常护理方法和注意事项。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妇科常见疾病及护理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掌握护理操作步骤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详细说明妇科护理的常规操作流程，如会阴清洁、阴道灌洗、子宫按摩等，以及操作过程中的注意事项和安全措施。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妇科护理操作流程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注意护理细节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强调妇科护理中的注意事项，如个人卫生、性生活卫生、定期检查等，以及预防妇科疾病的方法和措施。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妇科护理注意事项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病例分析与实践操作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https://d.book118.com/448062075012006023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2024-08-29T11:01:51.600</cp:lastPrinted>
  <dcterms:created xsi:type="dcterms:W3CDTF">2024-08-29T03:01:51Z</dcterms:created>
  <dcterms:modified xsi:type="dcterms:W3CDTF">2024-08-29T03:01:53Z</dcterms:modified>
</cp:coreProperties>
</file>