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92B4EF-F886-4DC7-B140-75DD4C0D90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630317-C121-4D34-AA1D-FA109C95A2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0352BF-DF26-496F-BCF7-6C8DD539DF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F5151F-E149-4994-80FE-174B55FF55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387FA4-0251-49D6-9206-23657606D0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0D04BD-1807-42E0-B58E-E957E41B4A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441053-0F8B-4F80-A28A-1D155F85D1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0046D5-16B4-4735-93C0-115F10B1C0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0F2BAC-3F04-4D2E-99DF-E48D5AD776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284850-DA96-498C-A18C-829F6CF22E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2CA9DE-03E3-4F1E-BB63-B908792A45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806307413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中心静脉血氧饱和度监测在ICU中的心脏病患者管理与评估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中心静脉血氧饱和度监测技术</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ICU中心脏病患者管理策略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中心静脉血氧饱和度监测在评估中应用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并发症预防与处理策略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90" r="3259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探讨中心静脉血氧饱和度（ScvO2）监测在ICU中心脏病患者管理与评估中的作用。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心脏病患者常因心功能不全导致组织氧供不足，ScvO2监测可反映全身氧供需平衡情况，对指导治疗和评估预后有重要意义。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通过实时监测ScvO2，可及时调整心脏病患者治疗方案，如优化液体管理、调整血管活性药物使用等。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ScvO2水平与心脏病患者预后密切相关，持续低ScvO2可能提示患者预后不良。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ICU中心静脉血氧饱和度监测意义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评估预后</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指导治疗</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心脏病患者常伴有心功能不全、血流动力学不稳定等特点，易导致组织器官氧供不足。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需求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心脏病患者需要密切监测心功能、血流动力学及组织氧供情况，以及时调整治疗方案，改善预后。</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594" r="25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心脏病患者特点与需求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中心静脉血氧饱和度监测技术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监测原理</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监测方法</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监测原理及方法</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通常采用光纤传感器或导管式传感器进行测量。光纤传感器通过皮肤插入中心静脉，导管式传感器则通过已置入的中心静脉导管进行测量。两种方法均可连续、实时地监测ScvO2的变化。</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中心静脉血氧饱和度（ScvO2）监测是通过测量中心静脉血液中氧合血红蛋白占全部血红蛋白的百分比来评估氧合情况。它反映了心脏输出血液经过体循环后，到达右心房或胸腔大静脉时的氧合水平。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594" r="25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监测仪器</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中心静脉血氧饱和度监测仪是专门用于测量ScvO2的设备，具有高精度、高稳定性和可靠性。它通常与传感器和显示屏幕等组件一起使用，以提供准确的测量结果。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传感器类型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传感器是监测设备的核心部件，包括光纤传感器和导管式传感器两种类型。光纤传感器具有较小的创伤和较高的测量精度，适用于短期监测；导管式传感器则适用于长期监测，但需要注意导管的通畅性和感染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监测设备介绍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首先进行患者准备，包括消毒和穿刺部位的选择等；然后选择合适的传感器并进行校准；接着将传感器插入中心静脉进行测量；最后记录并分析结果，根据病情调整治疗方案。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操作流程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在操作过程中，需要严格遵守无菌原则，防止感染；同时要确保传感器的正确放置和固定，避免脱落或移位；在测量过程中要密切观察患者的生命体征和病情变化，及时处理异常情况。</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注意事项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操作流程与注意事项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ICU中心脏病患者管理策略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根据病情严重程度分类</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根据病种分类</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高危患者筛查</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00" r="5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心脏病患者分类管理</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将心脏病患者分为轻度、中度和重度，针对不同病情制定相应的管理策略。</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针对不同类型的心脏病，如冠心病、心力衰竭、心律失常等，进行分类管理，制定个性化的治疗方案。</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通过评估患者的危险因素、并发症情况等，筛选出高危患者，加强监护和治疗。</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药物治疗方案调整与优化</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根据病情变化调整药物</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根据患者的病情变化和监测指标，及时调整药物治疗方案，确保治疗效果。</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药物剂量优化</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根据患者的体重、肝肾功能等情况，精确计算药物剂量，避免药物过量或不足。</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药物相互作用监测</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注意不同药物之间的相互作用，避免不良反应的发生。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https://d.book118.com/448063074137006034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2024-09-13T13:07:11.660</cp:lastPrinted>
  <dcterms:created xsi:type="dcterms:W3CDTF">2024-09-13T05:07:11Z</dcterms:created>
  <dcterms:modified xsi:type="dcterms:W3CDTF">2024-09-13T05:07:13Z</dcterms:modified>
</cp:coreProperties>
</file>