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84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7F5A0-D1E1-452D-807B-9122A5C8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D5D7C-7A96-4C29-A9E4-FA574013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0AF55-75CD-44E8-91D4-40FE1774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C625D-ECEF-4636-986F-22C92A3E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34F18-D9B0-4F18-8113-1BEBFD75F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B6560-E217-4F45-8B2F-460244EE6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1BBD4-2F3E-4EB2-A1B1-4A4D0CAB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AA14A-C086-4E75-84D6-B6808A47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C2AAA-E69F-469A-A56C-FDAE4EC2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6A3AE-A2A9-4325-B421-531A9BDE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A09B2-0908-48E2-B827-A7CBC3EC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85" r:id="rId2"/>
    <p:sldLayoutId id="2147485586" r:id="rId3"/>
    <p:sldLayoutId id="2147485587" r:id="rId4"/>
    <p:sldLayoutId id="2147485588" r:id="rId5"/>
    <p:sldLayoutId id="2147485589" r:id="rId6"/>
    <p:sldLayoutId id="2147485590" r:id="rId7"/>
    <p:sldLayoutId id="2147485591" r:id="rId8"/>
    <p:sldLayoutId id="2147485592" r:id="rId9"/>
    <p:sldLayoutId id="2147485593" r:id="rId10"/>
    <p:sldLayoutId id="214748559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8.xml" /><Relationship Id="rId11" Type="http://schemas.openxmlformats.org/officeDocument/2006/relationships/tags" Target="../tags/tag769.xml" /><Relationship Id="rId12" Type="http://schemas.openxmlformats.org/officeDocument/2006/relationships/tags" Target="../tags/tag770.xml" /><Relationship Id="rId13" Type="http://schemas.openxmlformats.org/officeDocument/2006/relationships/tags" Target="../tags/tag771.xml" /><Relationship Id="rId2" Type="http://schemas.openxmlformats.org/officeDocument/2006/relationships/tags" Target="../tags/tag760.xml" /><Relationship Id="rId3" Type="http://schemas.openxmlformats.org/officeDocument/2006/relationships/tags" Target="../tags/tag761.xml" /><Relationship Id="rId4" Type="http://schemas.openxmlformats.org/officeDocument/2006/relationships/tags" Target="../tags/tag762.xml" /><Relationship Id="rId5" Type="http://schemas.openxmlformats.org/officeDocument/2006/relationships/tags" Target="../tags/tag763.xml" /><Relationship Id="rId6" Type="http://schemas.openxmlformats.org/officeDocument/2006/relationships/tags" Target="../tags/tag764.xml" /><Relationship Id="rId7" Type="http://schemas.openxmlformats.org/officeDocument/2006/relationships/tags" Target="../tags/tag765.xml" /><Relationship Id="rId8" Type="http://schemas.openxmlformats.org/officeDocument/2006/relationships/tags" Target="../tags/tag766.xml" /><Relationship Id="rId9" Type="http://schemas.openxmlformats.org/officeDocument/2006/relationships/tags" Target="../tags/tag7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2.xml" /><Relationship Id="rId3" Type="http://schemas.openxmlformats.org/officeDocument/2006/relationships/tags" Target="../tags/tag773.xml" /><Relationship Id="rId4" Type="http://schemas.openxmlformats.org/officeDocument/2006/relationships/tags" Target="../tags/tag7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14" Type="http://schemas.openxmlformats.org/officeDocument/2006/relationships/tags" Target="../tags/tag787.xml" /><Relationship Id="rId15" Type="http://schemas.openxmlformats.org/officeDocument/2006/relationships/tags" Target="../tags/tag788.xml" /><Relationship Id="rId16" Type="http://schemas.openxmlformats.org/officeDocument/2006/relationships/tags" Target="../tags/tag789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8.xml" /><Relationship Id="rId11" Type="http://schemas.openxmlformats.org/officeDocument/2006/relationships/tags" Target="../tags/tag799.xml" /><Relationship Id="rId12" Type="http://schemas.openxmlformats.org/officeDocument/2006/relationships/tags" Target="../tags/tag800.xml" /><Relationship Id="rId13" Type="http://schemas.openxmlformats.org/officeDocument/2006/relationships/tags" Target="../tags/tag801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Relationship Id="rId5" Type="http://schemas.openxmlformats.org/officeDocument/2006/relationships/tags" Target="../tags/tag793.xml" /><Relationship Id="rId6" Type="http://schemas.openxmlformats.org/officeDocument/2006/relationships/tags" Target="../tags/tag794.xml" /><Relationship Id="rId7" Type="http://schemas.openxmlformats.org/officeDocument/2006/relationships/tags" Target="../tags/tag795.xml" /><Relationship Id="rId8" Type="http://schemas.openxmlformats.org/officeDocument/2006/relationships/tags" Target="../tags/tag796.xml" /><Relationship Id="rId9" Type="http://schemas.openxmlformats.org/officeDocument/2006/relationships/tags" Target="../tags/tag7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0.xml" /><Relationship Id="rId11" Type="http://schemas.openxmlformats.org/officeDocument/2006/relationships/tags" Target="../tags/tag811.xml" /><Relationship Id="rId12" Type="http://schemas.openxmlformats.org/officeDocument/2006/relationships/tags" Target="../tags/tag812.xml" /><Relationship Id="rId13" Type="http://schemas.openxmlformats.org/officeDocument/2006/relationships/tags" Target="../tags/tag813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Relationship Id="rId6" Type="http://schemas.openxmlformats.org/officeDocument/2006/relationships/tags" Target="../tags/tag806.xml" /><Relationship Id="rId7" Type="http://schemas.openxmlformats.org/officeDocument/2006/relationships/tags" Target="../tags/tag807.xml" /><Relationship Id="rId8" Type="http://schemas.openxmlformats.org/officeDocument/2006/relationships/tags" Target="../tags/tag808.xml" /><Relationship Id="rId9" Type="http://schemas.openxmlformats.org/officeDocument/2006/relationships/tags" Target="../tags/tag8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2.xml" /><Relationship Id="rId11" Type="http://schemas.openxmlformats.org/officeDocument/2006/relationships/tags" Target="../tags/tag823.xml" /><Relationship Id="rId12" Type="http://schemas.openxmlformats.org/officeDocument/2006/relationships/tags" Target="../tags/tag824.xml" /><Relationship Id="rId13" Type="http://schemas.openxmlformats.org/officeDocument/2006/relationships/tags" Target="../tags/tag825.xml" /><Relationship Id="rId14" Type="http://schemas.openxmlformats.org/officeDocument/2006/relationships/tags" Target="../tags/tag826.xml" /><Relationship Id="rId15" Type="http://schemas.openxmlformats.org/officeDocument/2006/relationships/tags" Target="../tags/tag827.xml" /><Relationship Id="rId16" Type="http://schemas.openxmlformats.org/officeDocument/2006/relationships/tags" Target="../tags/tag828.xml" /><Relationship Id="rId17" Type="http://schemas.openxmlformats.org/officeDocument/2006/relationships/tags" Target="../tags/tag829.xml" /><Relationship Id="rId2" Type="http://schemas.openxmlformats.org/officeDocument/2006/relationships/tags" Target="../tags/tag814.xml" /><Relationship Id="rId3" Type="http://schemas.openxmlformats.org/officeDocument/2006/relationships/tags" Target="../tags/tag815.xml" /><Relationship Id="rId4" Type="http://schemas.openxmlformats.org/officeDocument/2006/relationships/tags" Target="../tags/tag816.xml" /><Relationship Id="rId5" Type="http://schemas.openxmlformats.org/officeDocument/2006/relationships/tags" Target="../tags/tag817.xml" /><Relationship Id="rId6" Type="http://schemas.openxmlformats.org/officeDocument/2006/relationships/tags" Target="../tags/tag818.xml" /><Relationship Id="rId7" Type="http://schemas.openxmlformats.org/officeDocument/2006/relationships/tags" Target="../tags/tag819.xml" /><Relationship Id="rId8" Type="http://schemas.openxmlformats.org/officeDocument/2006/relationships/tags" Target="../tags/tag820.xml" /><Relationship Id="rId9" Type="http://schemas.openxmlformats.org/officeDocument/2006/relationships/tags" Target="../tags/tag8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0.xml" /><Relationship Id="rId3" Type="http://schemas.openxmlformats.org/officeDocument/2006/relationships/tags" Target="../tags/tag831.xml" /><Relationship Id="rId4" Type="http://schemas.openxmlformats.org/officeDocument/2006/relationships/tags" Target="../tags/tag8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1.xml" /><Relationship Id="rId11" Type="http://schemas.openxmlformats.org/officeDocument/2006/relationships/tags" Target="../tags/tag842.xml" /><Relationship Id="rId12" Type="http://schemas.openxmlformats.org/officeDocument/2006/relationships/tags" Target="../tags/tag843.xml" /><Relationship Id="rId13" Type="http://schemas.openxmlformats.org/officeDocument/2006/relationships/tags" Target="../tags/tag844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Relationship Id="rId5" Type="http://schemas.openxmlformats.org/officeDocument/2006/relationships/tags" Target="../tags/tag836.xml" /><Relationship Id="rId6" Type="http://schemas.openxmlformats.org/officeDocument/2006/relationships/tags" Target="../tags/tag837.xml" /><Relationship Id="rId7" Type="http://schemas.openxmlformats.org/officeDocument/2006/relationships/tags" Target="../tags/tag838.xml" /><Relationship Id="rId8" Type="http://schemas.openxmlformats.org/officeDocument/2006/relationships/tags" Target="../tags/tag839.xml" /><Relationship Id="rId9" Type="http://schemas.openxmlformats.org/officeDocument/2006/relationships/tags" Target="../tags/tag8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312207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物业财务管理培训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张某某,a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培训方式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培训师资力量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掌握物业财务管理的基本概念</a:t>
            </a:r>
            <a:endParaRPr lang="zh-CN" altLang="en-US"/>
          </a:p>
        </p:txBody>
      </p:sp>
      <p:sp>
        <p:nvSpPr>
          <p:cNvPr id="105175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掌握物业财务管理的常用工具和技巧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6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了解物业财务管理的流程和规范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掌握物业财务管理的目标、原则和方法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77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了解物业财务管理的定义、性质和特点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熟悉物业财务管理的流程和规范</a:t>
            </a:r>
            <a:endParaRPr lang="zh-CN" altLang="en-US"/>
          </a:p>
        </p:txBody>
      </p:sp>
      <p:sp>
        <p:nvSpPr>
          <p:cNvPr id="10520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了解物业财务管理的概念和重要性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熟悉物业财务管理的流程和规范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掌握物业财务管理的核心要素和关键指标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了解物业财务管理的常见问题和解决方案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提高物业财务管理的技能和水平</a:t>
            </a:r>
            <a:endParaRPr lang="zh-CN" altLang="en-US"/>
          </a:p>
        </p:txBody>
      </p:sp>
      <p:sp>
        <p:nvSpPr>
          <p:cNvPr id="10523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掌握物业财务管理的专业知识和技能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提高物业财务管理的效率和质量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增强物业财务管理的规范性和透明度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3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提升物业财务管理的服务水平和客户满意度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5268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物业财务管理的概述</a:t>
            </a:r>
            <a:endParaRPr lang="zh-CN" altLang="en-US"/>
          </a:p>
        </p:txBody>
      </p:sp>
      <p:sp>
        <p:nvSpPr>
          <p:cNvPr id="105342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2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定义：物业财务管理是指对物业公司的财务活动进行计划、组织、指挥、协调、控制和监督等一系列管理工作的总称。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目标：实现物业公司的财务目标，包括提高经济效益、降低成本、增加收入等。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内容：包括物业公司的资金筹集、资金运用、成本控制、收益分配等方面的管理。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4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特点：物业财务管理具有专业性、综合性、复杂性等特点，需要具备专业的财务知识和技能。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5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5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意义：物业财务管理对于保障物业公司的正常运营和发展具有重要意义，是提高物业管理水平和服务质量的重要手段之一。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物业收入管理</a:t>
            </a:r>
            <a:endParaRPr lang="zh-CN" altLang="en-US"/>
          </a:p>
        </p:txBody>
      </p:sp>
      <p:sp>
        <p:nvSpPr>
          <p:cNvPr id="105374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物业收入来源：租金、广告费、停车费等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4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收入管理流程：收取、核算、结算等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5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收入管理注意事项：确保收入安全、合法合规等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6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6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6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收入管理优化建议：提高租金率、降低空置率等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物业支出管理</a:t>
            </a:r>
            <a:endParaRPr lang="zh-CN" altLang="en-US"/>
          </a:p>
        </p:txBody>
      </p:sp>
      <p:sp>
        <p:nvSpPr>
          <p:cNvPr id="10540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物业支出分类：包括人力成本、设备维护、清洁保洁、绿化景观等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支出预算制定：根据历史数据和市场行情，合理制定支出预算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支出控制措施：通过招标、比价、集中采购等方式，降低采购成本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支出核算与报告：对各项支出进行准确核算，定期编制支出报告，为管理层提供决策依据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物业财务分析</a:t>
            </a:r>
            <a:endParaRPr lang="zh-CN" altLang="en-US"/>
          </a:p>
        </p:txBody>
      </p:sp>
      <p:sp>
        <p:nvSpPr>
          <p:cNvPr id="10543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物业财务风险的识别与防范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物业财务报告的编制与分析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物业收入与支出的管理与分析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3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物业财务管理的改进措施与发展趋势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7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105468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理论授课</a:t>
            </a:r>
            <a:endParaRPr lang="zh-CN" altLang="en-US"/>
          </a:p>
        </p:txBody>
      </p:sp>
      <p:sp>
        <p:nvSpPr>
          <p:cNvPr id="10554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培训内容：物业财务管理的理论知识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培训形式：讲授、案例分析、小组讨论等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培训时间：根据实际情况安排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54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培训效果：提高学员的理论水平和实际操作能力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https://d.book118.com/448063122070006027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3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物业财务管理培训</vt:lpstr>
      <vt:lpstr>目录</vt:lpstr>
      <vt:lpstr>单击添加章节标题</vt:lpstr>
      <vt:lpstr>培训目标</vt:lpstr>
      <vt:lpstr>PowerPoint Presentation</vt:lpstr>
      <vt:lpstr>掌握物业财务管理的基本概念</vt:lpstr>
      <vt:lpstr>熟悉物业财务管理的流程和规范</vt:lpstr>
      <vt:lpstr>提高物业财务管理的技能和水平</vt:lpstr>
      <vt:lpstr>培训内容</vt:lpstr>
      <vt:lpstr>PowerPoint Presentation</vt:lpstr>
      <vt:lpstr>物业财务管理的概述</vt:lpstr>
      <vt:lpstr>物业收入管理</vt:lpstr>
      <vt:lpstr>物业支出管理</vt:lpstr>
      <vt:lpstr>物业财务分析</vt:lpstr>
      <vt:lpstr>培训方式</vt:lpstr>
      <vt:lpstr>PowerPoint Presentation</vt:lpstr>
      <vt:lpstr>理论授课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2024-09-05T10:45:54.408</cp:lastPrinted>
  <dcterms:created xsi:type="dcterms:W3CDTF">2024-09-05T02:45:54Z</dcterms:created>
  <dcterms:modified xsi:type="dcterms:W3CDTF">2024-09-05T02:45:57Z</dcterms:modified>
</cp:coreProperties>
</file>