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77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A973A-ACA2-4F00-86F3-E68BD944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A7A68-753E-4D78-ACB6-8AE9A4078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0D40B-CC7D-4F92-BF38-E5D29F7A0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88D3F-90CB-4D12-88E0-CF0DCB5A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1EE2B-14AE-43BA-80A4-D5C7E5D9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88AE5-F8A4-4755-BE57-58E100CBD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9AADE-0ED3-4D4B-8F50-72BF3403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BFC2C-873D-409D-819A-6C31B9C92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709C6-AA97-4177-8823-98CF72A66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42D31-07E1-4E46-BC91-1B648255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ABD69-EAC9-49E9-83D8-1B8987DA7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767" r:id="rId2"/>
    <p:sldLayoutId id="2147504768" r:id="rId3"/>
    <p:sldLayoutId id="2147504769" r:id="rId4"/>
    <p:sldLayoutId id="2147504770" r:id="rId5"/>
    <p:sldLayoutId id="2147504771" r:id="rId6"/>
    <p:sldLayoutId id="2147504772" r:id="rId7"/>
    <p:sldLayoutId id="2147504773" r:id="rId8"/>
    <p:sldLayoutId id="2147504774" r:id="rId9"/>
    <p:sldLayoutId id="2147504775" r:id="rId10"/>
    <p:sldLayoutId id="21475047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4000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第四季度销售团队绩效总结PPT大纲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销售团队概览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销售业绩概览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销售策略执行情况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团队成员绩效评估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问题与改进措施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https://d.book118.com/448064000074006027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第四季度销售团队绩效总结PPT大纲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2024-09-05T11:50:19.413</cp:lastPrinted>
  <dcterms:created xsi:type="dcterms:W3CDTF">2024-09-05T03:50:19Z</dcterms:created>
  <dcterms:modified xsi:type="dcterms:W3CDTF">2024-09-05T03:50:22Z</dcterms:modified>
</cp:coreProperties>
</file>