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CE8F-BD46-4D6A-905C-798675652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6E43A-ABAF-4E9F-A2F7-9C81C7B0A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1749D-A059-4EF4-9CBE-154A23DE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B3B38-FC65-40D0-81BF-68EEED0B5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819EC-0B08-4B01-A24F-762FA3583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20A4C-BDF3-45C1-93AC-2377E085C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F218DB-3BF0-4ADB-B2A2-043641850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9AFF2-1D7E-4B8E-B646-EBA41F56A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EF0E5-F682-4E2B-9A2B-0A6C1251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45D24-74A0-47E4-B3C7-70BAFCB0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B5279-5E76-4CB8-8DF2-ED2ECA0A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4065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华为的价值评价体系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华为价值评价体系的构成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华为价值评价体系的特点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华为价值评价体系在企业管理中的应用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华为价值评价体系的优势与不足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对其他企业的借鉴意义与启示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华为作为全球领先的通信技术公司，面临着激烈的市场竞争。建立有效的价值评价体系有助于明确公司的核心竞争力，推动企业持续创新和发展。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通过价值评价体系，华为可以全面了解员工的绩效表现和发展潜力，为员工提供个性化的职业发展规划和激励措施，促进员工成长和公司目标的共同实现。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价值评价体系可以将华为的各项业务和管理活动进行量化评估，提高管理的科学性和客观性。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通过设定明确的评价指标和目标值，价值评价体系可以引导华为全体员工朝着共同的目标努力，形成强大的合力。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价值评价体系可以揭示华为在各个方面存在的问题和不足，为公司提供改进的方向和动力，推动华为不断追求卓越。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华为价值评价体系的构成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华为始终将客户放在首位，致力于提供满足客户需求的产品和服务。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奋斗精神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华为强调员工的奋斗精神，鼓励员工不断挑战自我，追求卓越。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华为倡导团队合作，注重跨部门、跨领域的协同合作，以实现共同目标。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华为通过设定关键绩效指标，衡量员工在各自岗位上的表现，确保员工行为与公司战略保持一致。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华为采用360度反馈法，让员工获得来自上级、下级、同事和客户的全方位评价，以促进个人成长和改进。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华为采用目标管理法，设定明确的绩效目标，并对目标完成情况进行定期评估。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25" r="83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华为强调员工的学习能力，鼓励员工持续学习、不断进步，以适应不断变化的市场环境。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华为重视员工的专业技能，通过考试、认证等方式对员工的专业能力进行评估。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华为注重培养员工的领导力，通过领导力模型和评价工具对员工进行领导力评估。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能力评价体系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华为重视员工的创新能力，鼓励员工提出新思路、新方法，以促进公司的创新和发展。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华为注重员工解决问题的能力，通过案例分析、模拟演练等方式对员工进行评估。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华为强调员工的团队协作能力，注重员工在团队中的表现和作用，以确保团队的整体效能。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潜力评价体系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华为价值评价体系的特点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华为始终坚持以客户需求为导向，将满足客户需求作为公司的核心价值观之一。通过深入了解客户需求，提供定制化的解决方案，不断提升客户满意度。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华为注重提供优质的服务，包括售前咨询、售中支持和售后服务等。通过建立完善的客户服务体系，确保客户在使用过程中获得良好的体验。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为了满足客户不断变化的需求，华为坚持持续创新，不断推出具有竞争力的新产品和解决方案。通过创新，为客户提供更高效、更便捷的服务。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以客户为中心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华为建立了完善的激励机制，鼓励员工积极奋斗、追求卓越。通过设立奖金、股票期权等激励手段，激发员工的积极性和创造力。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培养与选拔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华为重视员工的培养与选拔，通过建立完善的培训体系和人才选拔机制，为员工提供成长和发展的机会。同时，鼓励员工内部竞争，选拔出优秀的奋斗者担任重要职位。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奋斗者文化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华为倡导奋斗者文化，强调员工要具备艰苦奋斗、自强不息的精神。通过树立榜样、宣传典型事迹等方式，营造积极向上的企业氛围。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以奋斗者为本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在面对市场竞争和技术变革的挑战时，华为始终坚持艰苦奋斗的精神。通过加大研发投入、拓展新兴市场等方式，不断提升企业竞争力。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华为倡导创业精神，鼓励员工保持艰苦奋斗的作风。通过不断追求卓越、挑战自我，实现个人和企业的共同成长。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为了实现长期持续发展，华为注重内部管理和运营效率的提升。通过优化流程、降低成本等措施，确保企业在激烈的市场竞争中保持领先地位。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83" r="18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长期艰苦奋斗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https://d.book118.com/448064065070006032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2024-09-10T01:36:01.944</cp:lastPrinted>
  <dcterms:created xsi:type="dcterms:W3CDTF">2024-09-09T17:36:01Z</dcterms:created>
  <dcterms:modified xsi:type="dcterms:W3CDTF">2024-09-09T17:36:04Z</dcterms:modified>
</cp:coreProperties>
</file>