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2A613-AD81-4093-B2B1-CDC9362B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FA18B-A35A-4C2A-AF85-D3E80B019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65FAE-3CAB-4A07-B81C-9B95BE09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61FBF-0619-4F98-A694-81C6E0CD9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90802-C4DA-4204-A6B8-C67CC4F5D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8F282-5AAC-4E34-A414-EE14D3BD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0E2440-753E-41F1-87D4-E81AA86F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7F72A-C3C5-4101-8955-0F2D6DA7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816AE-8243-47B5-BCDE-A12F6E88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B87D9-6B5C-4D11-AF79-B73EBBA5E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BEB17-1047-44F2-B907-024D4FA9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501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社交媒体品牌形象塑造的最新技巧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社交媒体品牌形象概述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互动沟通与粉丝维护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法律法规遵守与风险防范意识培养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社交媒体品牌形象概述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品牌形象是指消费者对某一品牌所持有的总体印象和感受，包括品牌知名度、美誉度、忠诚度等方面。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品牌形象是企业重要的无形资产，直接影响消费者的购买决策和品牌忠诚度。一个积极、健康的品牌形象能够提升企业的市场竞争力，促进销售增长。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社交媒体使得信息传播速度加快，品牌形象的塑造更加迅速和直接。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信息传播速度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社交媒体提供了品牌与消费者之间互动的平台，使得品牌形象更加生动、立体。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互动性增强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社交媒体上的用户评价、分享等行为对品牌形象产生巨大影响，口碑传播成为品牌形象塑造的重要途径。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社交媒体对品牌形象影响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某餐饮品牌通过在社交媒体上发布美食图片、烹饪教程等内容，提升了品牌知名度和美誉度，吸引了更多消费者前来品尝。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某快时尚品牌通过社交媒体平台发布时尚穿搭、潮流资讯等内容，成功塑造了年轻、时尚的品牌形象，吸引了大量年轻消费者的关注和追捧。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某化妆品品牌通过社交媒体平台与意见领袖合作，进行产品试用和推广，成功提升了品牌影响力和市场份额。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" b="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875" r="4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确定目标受众群体特征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通过数据分析确定品牌目标受众的年龄范围，以便针对不同年龄段制定相应的传播策略。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分析目标受众的地域分布特点，为制定地域性推广策略提供依据。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了解目标受众的性别比例，有助于在内容创作和视觉设计上更加贴近受众喜好。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掌握目标受众的教育背景和职业特点，有助于输出符合其认知水平的内容。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深入了解目标受众的消费需求、心理需求和社交需求，为品牌传播提供有力支持。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兴趣点挖掘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38" r="67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通过数据挖掘和用户调研，发现目标受众的兴趣爱好和关注点，以便在内容创作上更加贴近受众。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研究竞品的目标受众、传播策略和内容特点，为自身品牌传播提供借鉴和参考。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调研受众需求和兴趣点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根据目标受众的特点和需求，明确品牌形象的定位，包括品牌风格、品牌声音等。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内容策略制定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传播渠道选择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精准投放策略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围绕品牌形象定位，制定相应的内容策略，包括内容主题、内容形式、内容风格等。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根据目标受众的特点和兴趣点，选择合适的传播渠道，如微博、微信、抖音等社交媒体平台。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利用大数据和人工智能技术，实现内容的精准投放，提高品牌传播的效率和效果。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制定精准定位策略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明确品牌目标受众，深入了解其需求和兴趣点，创作符合受众心理的内容。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避免内容同质化，注重创新，以独特视角和表达方式吸引受众关注。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注重内容的专业性和品质感，通过精美的视觉设计和优质的文案提升品牌形象。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高质量制作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优质内容创作原则及技巧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运用生动的图片和简洁的文字说明，直观展示品牌特点和优势。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958" r="69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制作短视频、直播等形式的内容，更直观地展现品牌形象和产品特点。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运用问答、投票、话题讨论等互动形式，提高受众参与度和品牌认知度。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互动形式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多样化内容形式展示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https://d.book118.com/448065016007006036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2024-09-15T03:53:40.523</cp:lastPrinted>
  <dcterms:created xsi:type="dcterms:W3CDTF">2024-09-14T19:53:40Z</dcterms:created>
  <dcterms:modified xsi:type="dcterms:W3CDTF">2024-09-14T19:53:42Z</dcterms:modified>
</cp:coreProperties>
</file>