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bwMode="auto">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noProof="1"/>
            </a:lvl1pPr>
          </a:lstStyle>
          <a:p>
            <a:r>
              <a:rPr lang="en-US" altLang="zh-CN" smtClean="0"/>
              <a:t>.</a:t>
            </a:r>
            <a:r>
              <a:rPr lang="zh-CN" altLang="en-US" smtClean="0"/>
              <a:t>专业资料</a:t>
            </a:r>
            <a:r>
              <a:rPr lang="en-US" altLang="zh-CN" smtClean="0"/>
              <a:t>-</a:t>
            </a:r>
            <a:r>
              <a:rPr lang="zh-CN" altLang="en-US" smtClean="0"/>
              <a:t>医学专业课件</a:t>
            </a:r>
            <a:r>
              <a:rPr lang="en-US" altLang="zh-CN" smtClean="0"/>
              <a:t>.</a:t>
            </a:r>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noProof="1" smtClean="0"/>
            </a:lvl1pPr>
          </a:lstStyle>
          <a:p>
            <a:fld id="{D2A48B96-639E-45A3-A0BA-2464DFDB1FAA}" type="datetimeFigureOut">
              <a:rPr lang="zh-CN" altLang="en-US"/>
              <a:t>2024/2/24</a:t>
            </a:fld>
            <a:endParaRPr lang="zh-CN" altLang="en-US"/>
          </a:p>
        </p:txBody>
      </p:sp>
      <p:sp>
        <p:nvSpPr>
          <p:cNvPr id="3076" name="幻灯片图像占位符 3"/>
          <p:cNvSpPr>
            <a:spLocks noGrp="1" noRot="1" noChangeAspect="1" noChangeArrowheads="1"/>
          </p:cNvSpPr>
          <p:nvPr>
            <p:ph type="sldImg" idx="4294967295"/>
          </p:nvPr>
        </p:nvSpPr>
        <p:spPr bwMode="auto">
          <a:xfrm>
            <a:off x="1371600" y="1143000"/>
            <a:ext cx="4114800" cy="3086100"/>
          </a:xfrm>
          <a:prstGeom prst="rect">
            <a:avLst/>
          </a:prstGeom>
          <a:noFill/>
          <a:ln w="12700">
            <a:solidFill>
              <a:srgbClr val="000000"/>
            </a:solidFill>
            <a:round/>
          </a:ln>
          <a:extLst>
            <a:ext uri="{909E8E84-426E-40DD-AFC4-6F175D3DCCD1}">
              <a14:hiddenFill xmlns:a14="http://schemas.microsoft.com/office/drawing/2010/main">
                <a:solidFill>
                  <a:srgbClr val="FFFFFF"/>
                </a:solidFill>
              </a14:hiddenFill>
            </a:ext>
          </a:extLst>
        </p:spPr>
      </p:sp>
      <p:sp>
        <p:nvSpPr>
          <p:cNvPr id="3077" name="备注占位符 4"/>
          <p:cNvSpPr>
            <a:spLocks noGrp="1" noChangeArrowheads="1"/>
          </p:cNvSpPr>
          <p:nvPr>
            <p:ph type="body" sz="quarter" idx="6"/>
          </p:nvPr>
        </p:nvSpPr>
        <p:spPr bwMode="auto">
          <a:xfrm>
            <a:off x="685800" y="4400550"/>
            <a:ext cx="54864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noProof="1"/>
            </a:lvl1pPr>
          </a:lstStyle>
          <a:p>
            <a:r>
              <a:rPr lang="en-US" altLang="zh-CN" smtClean="0"/>
              <a:t>.</a:t>
            </a:r>
            <a:r>
              <a:rPr lang="zh-CN" altLang="en-US" smtClean="0"/>
              <a:t>精选课件讲课</a:t>
            </a:r>
            <a:r>
              <a:rPr lang="en-US" altLang="zh-CN" smtClean="0"/>
              <a:t>.</a:t>
            </a:r>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noProof="1" smtClean="0"/>
            </a:lvl1pPr>
          </a:lstStyle>
          <a:p>
            <a:fld id="{C9E0B704-5570-4DFE-8C9A-B7B520B71E9C}" type="slidenum">
              <a:rPr lang="zh-CN" altLang="en-US"/>
              <a:t>‹#›</a:t>
            </a:fld>
            <a:endParaRPr lang="zh-CN" altLang="en-US"/>
          </a:p>
        </p:txBody>
      </p:sp>
    </p:spTree>
  </p:cSld>
  <p:clrMap bg1="lt1" tx1="dk1" bg2="lt2" tx2="dk2" accent1="accent1" accent2="accent2" accent3="accent3" accent4="accent4" accent5="accent5" accent6="accent6" hlink="hlink" folHlink="folHlink"/>
  <p:hf sldNum="0"/>
  <p:notesStyle>
    <a:lvl1pPr algn="l" rtl="0" fontAlgn="base">
      <a:spcBef>
        <a:spcPct val="0"/>
      </a:spcBef>
      <a:spcAft>
        <a:spcPct val="0"/>
      </a:spcAft>
      <a:defRPr sz="1200" kern="1200">
        <a:solidFill>
          <a:schemeClr val="tx1"/>
        </a:solidFill>
        <a:latin typeface="+mn-lt"/>
        <a:ea typeface="+mn-ea"/>
        <a:cs typeface="+mn-cs"/>
      </a:defRPr>
    </a:lvl1pPr>
    <a:lvl2pPr marL="457200" algn="l" rtl="0" fontAlgn="base">
      <a:spcBef>
        <a:spcPct val="0"/>
      </a:spcBef>
      <a:spcAft>
        <a:spcPct val="0"/>
      </a:spcAft>
      <a:defRPr sz="1200" kern="1200">
        <a:solidFill>
          <a:schemeClr val="tx1"/>
        </a:solidFill>
        <a:latin typeface="+mn-lt"/>
        <a:ea typeface="+mn-ea"/>
        <a:cs typeface="+mn-cs"/>
      </a:defRPr>
    </a:lvl2pPr>
    <a:lvl3pPr marL="914400" algn="l" rtl="0" fontAlgn="base">
      <a:spcBef>
        <a:spcPct val="0"/>
      </a:spcBef>
      <a:spcAft>
        <a:spcPct val="0"/>
      </a:spcAft>
      <a:defRPr sz="1200" kern="1200">
        <a:solidFill>
          <a:schemeClr val="tx1"/>
        </a:solidFill>
        <a:latin typeface="+mn-lt"/>
        <a:ea typeface="+mn-ea"/>
        <a:cs typeface="+mn-cs"/>
      </a:defRPr>
    </a:lvl3pPr>
    <a:lvl4pPr marL="1371600" algn="l" rtl="0" fontAlgn="base">
      <a:spcBef>
        <a:spcPct val="0"/>
      </a:spcBef>
      <a:spcAft>
        <a:spcPct val="0"/>
      </a:spcAft>
      <a:defRPr sz="1200" kern="1200">
        <a:solidFill>
          <a:schemeClr val="tx1"/>
        </a:solidFill>
        <a:latin typeface="+mn-lt"/>
        <a:ea typeface="+mn-ea"/>
        <a:cs typeface="+mn-cs"/>
      </a:defRPr>
    </a:lvl4pPr>
    <a:lvl5pPr marL="1828800" algn="l" rtl="0" fontAlgn="base">
      <a:spcBef>
        <a:spcPct val="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1" name="幻灯片图像占位符 1"/>
          <p:cNvSpPr>
            <a:spLocks noGrp="1" noRot="1" noChangeAspect="1" noChangeArrowheads="1"/>
          </p:cNvSpPr>
          <p:nvPr>
            <p:ph type="sldImg" idx="4294967295"/>
          </p:nvPr>
        </p:nvSpPr>
        <p:spPr>
          <a:ln>
            <a:miter lim="800000"/>
          </a:ln>
        </p:spPr>
      </p:sp>
      <p:sp>
        <p:nvSpPr>
          <p:cNvPr id="5122" name="文本占位符 2"/>
          <p:cNvSpPr>
            <a:spLocks noGrp="1" noChangeArrowheads="1"/>
          </p:cNvSpPr>
          <p:nvPr>
            <p:ph type="body" idx="5"/>
          </p:nvPr>
        </p:nvSpPr>
        <p:spPr/>
        <p:txBody>
          <a:bodyPr/>
          <a:lstStyle/>
          <a:p>
            <a:endParaRPr lang="zh-CN" altLang="en-US" smtClean="0"/>
          </a:p>
        </p:txBody>
      </p:sp>
      <p:sp>
        <p:nvSpPr>
          <p:cNvPr id="5123"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5124"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69" name="幻灯片图像占位符 1"/>
          <p:cNvSpPr>
            <a:spLocks noGrp="1" noRot="1" noChangeAspect="1" noChangeArrowheads="1"/>
          </p:cNvSpPr>
          <p:nvPr>
            <p:ph type="sldImg" idx="4294967295"/>
          </p:nvPr>
        </p:nvSpPr>
        <p:spPr>
          <a:ln>
            <a:miter lim="800000"/>
          </a:ln>
        </p:spPr>
      </p:sp>
      <p:sp>
        <p:nvSpPr>
          <p:cNvPr id="7170" name="文本占位符 2"/>
          <p:cNvSpPr>
            <a:spLocks noGrp="1" noChangeArrowheads="1"/>
          </p:cNvSpPr>
          <p:nvPr>
            <p:ph type="body" idx="5"/>
          </p:nvPr>
        </p:nvSpPr>
        <p:spPr/>
        <p:txBody>
          <a:bodyPr/>
          <a:lstStyle/>
          <a:p>
            <a:endParaRPr lang="zh-CN" altLang="en-US" smtClean="0"/>
          </a:p>
        </p:txBody>
      </p:sp>
      <p:sp>
        <p:nvSpPr>
          <p:cNvPr id="7171"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7172"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7" name="幻灯片图像占位符 1"/>
          <p:cNvSpPr>
            <a:spLocks noGrp="1" noRot="1" noChangeAspect="1" noChangeArrowheads="1"/>
          </p:cNvSpPr>
          <p:nvPr>
            <p:ph type="sldImg" idx="4294967295"/>
          </p:nvPr>
        </p:nvSpPr>
        <p:spPr>
          <a:ln>
            <a:miter lim="800000"/>
          </a:ln>
        </p:spPr>
      </p:sp>
      <p:sp>
        <p:nvSpPr>
          <p:cNvPr id="9218" name="文本占位符 2"/>
          <p:cNvSpPr>
            <a:spLocks noGrp="1" noChangeArrowheads="1"/>
          </p:cNvSpPr>
          <p:nvPr>
            <p:ph type="body" idx="5"/>
          </p:nvPr>
        </p:nvSpPr>
        <p:spPr/>
        <p:txBody>
          <a:bodyPr/>
          <a:lstStyle/>
          <a:p>
            <a:endParaRPr lang="zh-CN" altLang="en-US" smtClean="0"/>
          </a:p>
        </p:txBody>
      </p:sp>
      <p:sp>
        <p:nvSpPr>
          <p:cNvPr id="9219"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9220"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65" name="幻灯片图像占位符 1"/>
          <p:cNvSpPr>
            <a:spLocks noGrp="1" noRot="1" noChangeAspect="1" noChangeArrowheads="1"/>
          </p:cNvSpPr>
          <p:nvPr>
            <p:ph type="sldImg" idx="4294967295"/>
          </p:nvPr>
        </p:nvSpPr>
        <p:spPr>
          <a:ln>
            <a:miter lim="800000"/>
          </a:ln>
        </p:spPr>
      </p:sp>
      <p:sp>
        <p:nvSpPr>
          <p:cNvPr id="11266" name="文本占位符 2"/>
          <p:cNvSpPr>
            <a:spLocks noGrp="1" noChangeArrowheads="1"/>
          </p:cNvSpPr>
          <p:nvPr>
            <p:ph type="body" idx="5"/>
          </p:nvPr>
        </p:nvSpPr>
        <p:spPr/>
        <p:txBody>
          <a:bodyPr/>
          <a:lstStyle/>
          <a:p>
            <a:endParaRPr lang="zh-CN" altLang="en-US" smtClean="0"/>
          </a:p>
        </p:txBody>
      </p:sp>
      <p:sp>
        <p:nvSpPr>
          <p:cNvPr id="11267"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11268"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313" name="幻灯片图像占位符 1"/>
          <p:cNvSpPr>
            <a:spLocks noGrp="1" noRot="1" noChangeAspect="1" noChangeArrowheads="1"/>
          </p:cNvSpPr>
          <p:nvPr>
            <p:ph type="sldImg" idx="4294967295"/>
          </p:nvPr>
        </p:nvSpPr>
        <p:spPr>
          <a:ln>
            <a:miter lim="800000"/>
          </a:ln>
        </p:spPr>
      </p:sp>
      <p:sp>
        <p:nvSpPr>
          <p:cNvPr id="13314" name="文本占位符 2"/>
          <p:cNvSpPr>
            <a:spLocks noGrp="1" noChangeArrowheads="1"/>
          </p:cNvSpPr>
          <p:nvPr>
            <p:ph type="body" idx="5"/>
          </p:nvPr>
        </p:nvSpPr>
        <p:spPr/>
        <p:txBody>
          <a:bodyPr/>
          <a:lstStyle/>
          <a:p>
            <a:endParaRPr lang="zh-CN" altLang="en-US" smtClean="0"/>
          </a:p>
        </p:txBody>
      </p:sp>
      <p:sp>
        <p:nvSpPr>
          <p:cNvPr id="13315"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13316"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1" name="幻灯片图像占位符 1"/>
          <p:cNvSpPr>
            <a:spLocks noGrp="1" noRot="1" noChangeAspect="1" noChangeArrowheads="1"/>
          </p:cNvSpPr>
          <p:nvPr>
            <p:ph type="sldImg" idx="4294967295"/>
          </p:nvPr>
        </p:nvSpPr>
        <p:spPr>
          <a:ln>
            <a:miter lim="800000"/>
          </a:ln>
        </p:spPr>
      </p:sp>
      <p:sp>
        <p:nvSpPr>
          <p:cNvPr id="15362" name="文本占位符 2"/>
          <p:cNvSpPr>
            <a:spLocks noGrp="1" noChangeArrowheads="1"/>
          </p:cNvSpPr>
          <p:nvPr>
            <p:ph type="body" idx="5"/>
          </p:nvPr>
        </p:nvSpPr>
        <p:spPr/>
        <p:txBody>
          <a:bodyPr/>
          <a:lstStyle/>
          <a:p>
            <a:endParaRPr lang="zh-CN" altLang="en-US" smtClean="0"/>
          </a:p>
        </p:txBody>
      </p:sp>
      <p:sp>
        <p:nvSpPr>
          <p:cNvPr id="15363"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15364"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noChangeArrowheads="1"/>
          </p:cNvSpPr>
          <p:nvPr>
            <p:ph type="sldImg" idx="4294967295"/>
          </p:nvPr>
        </p:nvSpPr>
        <p:spPr>
          <a:ln>
            <a:miter lim="800000"/>
          </a:ln>
        </p:spPr>
      </p:sp>
      <p:sp>
        <p:nvSpPr>
          <p:cNvPr id="17410" name="文本占位符 2"/>
          <p:cNvSpPr>
            <a:spLocks noGrp="1" noChangeArrowheads="1"/>
          </p:cNvSpPr>
          <p:nvPr>
            <p:ph type="body" idx="5"/>
          </p:nvPr>
        </p:nvSpPr>
        <p:spPr/>
        <p:txBody>
          <a:bodyPr/>
          <a:lstStyle/>
          <a:p>
            <a:endParaRPr lang="zh-CN" altLang="en-US" smtClean="0"/>
          </a:p>
        </p:txBody>
      </p:sp>
      <p:sp>
        <p:nvSpPr>
          <p:cNvPr id="17411"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17412"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457" name="幻灯片图像占位符 1"/>
          <p:cNvSpPr>
            <a:spLocks noGrp="1" noRot="1" noChangeAspect="1" noChangeArrowheads="1"/>
          </p:cNvSpPr>
          <p:nvPr>
            <p:ph type="sldImg" idx="4294967295"/>
          </p:nvPr>
        </p:nvSpPr>
        <p:spPr>
          <a:ln>
            <a:miter lim="800000"/>
          </a:ln>
        </p:spPr>
      </p:sp>
      <p:sp>
        <p:nvSpPr>
          <p:cNvPr id="19458" name="文本占位符 2"/>
          <p:cNvSpPr>
            <a:spLocks noGrp="1" noChangeArrowheads="1"/>
          </p:cNvSpPr>
          <p:nvPr>
            <p:ph type="body" idx="5"/>
          </p:nvPr>
        </p:nvSpPr>
        <p:spPr/>
        <p:txBody>
          <a:bodyPr/>
          <a:lstStyle/>
          <a:p>
            <a:endParaRPr lang="zh-CN" altLang="en-US" smtClean="0"/>
          </a:p>
        </p:txBody>
      </p:sp>
      <p:sp>
        <p:nvSpPr>
          <p:cNvPr id="19459"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19460"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5" name="幻灯片图像占位符 1"/>
          <p:cNvSpPr>
            <a:spLocks noGrp="1" noRot="1" noChangeAspect="1" noChangeArrowheads="1"/>
          </p:cNvSpPr>
          <p:nvPr>
            <p:ph type="sldImg" idx="4294967295"/>
          </p:nvPr>
        </p:nvSpPr>
        <p:spPr>
          <a:ln>
            <a:miter lim="800000"/>
          </a:ln>
        </p:spPr>
      </p:sp>
      <p:sp>
        <p:nvSpPr>
          <p:cNvPr id="21506" name="文本占位符 2"/>
          <p:cNvSpPr>
            <a:spLocks noGrp="1" noChangeArrowheads="1"/>
          </p:cNvSpPr>
          <p:nvPr>
            <p:ph type="body" idx="5"/>
          </p:nvPr>
        </p:nvSpPr>
        <p:spPr/>
        <p:txBody>
          <a:bodyPr/>
          <a:lstStyle/>
          <a:p>
            <a:endParaRPr lang="zh-CN" altLang="en-US" smtClean="0"/>
          </a:p>
        </p:txBody>
      </p:sp>
      <p:sp>
        <p:nvSpPr>
          <p:cNvPr id="21507"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21508"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553" name="幻灯片图像占位符 1"/>
          <p:cNvSpPr>
            <a:spLocks noGrp="1" noRot="1" noChangeAspect="1" noChangeArrowheads="1"/>
          </p:cNvSpPr>
          <p:nvPr>
            <p:ph type="sldImg" idx="4294967295"/>
          </p:nvPr>
        </p:nvSpPr>
        <p:spPr>
          <a:ln>
            <a:miter lim="800000"/>
          </a:ln>
        </p:spPr>
      </p:sp>
      <p:sp>
        <p:nvSpPr>
          <p:cNvPr id="23554" name="文本占位符 2"/>
          <p:cNvSpPr>
            <a:spLocks noGrp="1" noChangeArrowheads="1"/>
          </p:cNvSpPr>
          <p:nvPr>
            <p:ph type="body" idx="5"/>
          </p:nvPr>
        </p:nvSpPr>
        <p:spPr/>
        <p:txBody>
          <a:bodyPr/>
          <a:lstStyle/>
          <a:p>
            <a:endParaRPr lang="zh-CN" altLang="en-US" smtClean="0"/>
          </a:p>
        </p:txBody>
      </p:sp>
      <p:sp>
        <p:nvSpPr>
          <p:cNvPr id="23555"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23556"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601" name="幻灯片图像占位符 1"/>
          <p:cNvSpPr>
            <a:spLocks noGrp="1" noRot="1" noChangeAspect="1" noChangeArrowheads="1"/>
          </p:cNvSpPr>
          <p:nvPr>
            <p:ph type="sldImg" idx="4294967295"/>
          </p:nvPr>
        </p:nvSpPr>
        <p:spPr>
          <a:ln>
            <a:miter lim="800000"/>
          </a:ln>
        </p:spPr>
      </p:sp>
      <p:sp>
        <p:nvSpPr>
          <p:cNvPr id="25602" name="文本占位符 2"/>
          <p:cNvSpPr>
            <a:spLocks noGrp="1" noChangeArrowheads="1"/>
          </p:cNvSpPr>
          <p:nvPr>
            <p:ph type="body" idx="5"/>
          </p:nvPr>
        </p:nvSpPr>
        <p:spPr/>
        <p:txBody>
          <a:bodyPr/>
          <a:lstStyle/>
          <a:p>
            <a:endParaRPr lang="zh-CN" altLang="en-US" smtClean="0"/>
          </a:p>
        </p:txBody>
      </p:sp>
      <p:sp>
        <p:nvSpPr>
          <p:cNvPr id="25603"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25604"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649" name="幻灯片图像占位符 1"/>
          <p:cNvSpPr>
            <a:spLocks noGrp="1" noRot="1" noChangeAspect="1" noChangeArrowheads="1"/>
          </p:cNvSpPr>
          <p:nvPr>
            <p:ph type="sldImg" idx="4294967295"/>
          </p:nvPr>
        </p:nvSpPr>
        <p:spPr>
          <a:ln>
            <a:miter lim="800000"/>
          </a:ln>
        </p:spPr>
      </p:sp>
      <p:sp>
        <p:nvSpPr>
          <p:cNvPr id="27650" name="文本占位符 2"/>
          <p:cNvSpPr>
            <a:spLocks noGrp="1" noChangeArrowheads="1"/>
          </p:cNvSpPr>
          <p:nvPr>
            <p:ph type="body" idx="5"/>
          </p:nvPr>
        </p:nvSpPr>
        <p:spPr/>
        <p:txBody>
          <a:bodyPr/>
          <a:lstStyle/>
          <a:p>
            <a:endParaRPr lang="zh-CN" altLang="en-US" smtClean="0"/>
          </a:p>
        </p:txBody>
      </p:sp>
      <p:sp>
        <p:nvSpPr>
          <p:cNvPr id="27651"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27652"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7" name="幻灯片图像占位符 1"/>
          <p:cNvSpPr>
            <a:spLocks noGrp="1" noRot="1" noChangeAspect="1" noChangeArrowheads="1"/>
          </p:cNvSpPr>
          <p:nvPr>
            <p:ph type="sldImg" idx="4294967295"/>
          </p:nvPr>
        </p:nvSpPr>
        <p:spPr>
          <a:ln>
            <a:miter lim="800000"/>
          </a:ln>
        </p:spPr>
      </p:sp>
      <p:sp>
        <p:nvSpPr>
          <p:cNvPr id="29698" name="文本占位符 2"/>
          <p:cNvSpPr>
            <a:spLocks noGrp="1" noChangeArrowheads="1"/>
          </p:cNvSpPr>
          <p:nvPr>
            <p:ph type="body" idx="5"/>
          </p:nvPr>
        </p:nvSpPr>
        <p:spPr/>
        <p:txBody>
          <a:bodyPr/>
          <a:lstStyle/>
          <a:p>
            <a:endParaRPr lang="zh-CN" altLang="en-US" smtClean="0"/>
          </a:p>
        </p:txBody>
      </p:sp>
      <p:sp>
        <p:nvSpPr>
          <p:cNvPr id="29699"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29700"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45" name="幻灯片图像占位符 1"/>
          <p:cNvSpPr>
            <a:spLocks noGrp="1" noRot="1" noChangeAspect="1" noChangeArrowheads="1"/>
          </p:cNvSpPr>
          <p:nvPr>
            <p:ph type="sldImg" idx="4294967295"/>
          </p:nvPr>
        </p:nvSpPr>
        <p:spPr>
          <a:ln>
            <a:miter lim="800000"/>
          </a:ln>
        </p:spPr>
      </p:sp>
      <p:sp>
        <p:nvSpPr>
          <p:cNvPr id="31746" name="文本占位符 2"/>
          <p:cNvSpPr>
            <a:spLocks noGrp="1" noChangeArrowheads="1"/>
          </p:cNvSpPr>
          <p:nvPr>
            <p:ph type="body" idx="5"/>
          </p:nvPr>
        </p:nvSpPr>
        <p:spPr/>
        <p:txBody>
          <a:bodyPr/>
          <a:lstStyle/>
          <a:p>
            <a:endParaRPr lang="zh-CN" altLang="en-US" smtClean="0"/>
          </a:p>
        </p:txBody>
      </p:sp>
      <p:sp>
        <p:nvSpPr>
          <p:cNvPr id="31747"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31748"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93" name="幻灯片图像占位符 1"/>
          <p:cNvSpPr>
            <a:spLocks noGrp="1" noRot="1" noChangeAspect="1" noChangeArrowheads="1"/>
          </p:cNvSpPr>
          <p:nvPr>
            <p:ph type="sldImg" idx="4294967295"/>
          </p:nvPr>
        </p:nvSpPr>
        <p:spPr>
          <a:ln>
            <a:miter lim="800000"/>
          </a:ln>
        </p:spPr>
      </p:sp>
      <p:sp>
        <p:nvSpPr>
          <p:cNvPr id="33794" name="文本占位符 2"/>
          <p:cNvSpPr>
            <a:spLocks noGrp="1" noChangeArrowheads="1"/>
          </p:cNvSpPr>
          <p:nvPr>
            <p:ph type="body" idx="5"/>
          </p:nvPr>
        </p:nvSpPr>
        <p:spPr/>
        <p:txBody>
          <a:bodyPr/>
          <a:lstStyle/>
          <a:p>
            <a:endParaRPr lang="zh-CN" altLang="en-US" smtClean="0"/>
          </a:p>
        </p:txBody>
      </p:sp>
      <p:sp>
        <p:nvSpPr>
          <p:cNvPr id="33795"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33796"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41" name="幻灯片图像占位符 1"/>
          <p:cNvSpPr>
            <a:spLocks noGrp="1" noRot="1" noChangeAspect="1" noChangeArrowheads="1"/>
          </p:cNvSpPr>
          <p:nvPr>
            <p:ph type="sldImg" idx="4294967295"/>
          </p:nvPr>
        </p:nvSpPr>
        <p:spPr>
          <a:ln>
            <a:miter lim="800000"/>
          </a:ln>
        </p:spPr>
      </p:sp>
      <p:sp>
        <p:nvSpPr>
          <p:cNvPr id="35842" name="文本占位符 2"/>
          <p:cNvSpPr>
            <a:spLocks noGrp="1" noChangeArrowheads="1"/>
          </p:cNvSpPr>
          <p:nvPr>
            <p:ph type="body" idx="5"/>
          </p:nvPr>
        </p:nvSpPr>
        <p:spPr/>
        <p:txBody>
          <a:bodyPr/>
          <a:lstStyle/>
          <a:p>
            <a:endParaRPr lang="zh-CN" altLang="en-US" smtClean="0"/>
          </a:p>
        </p:txBody>
      </p:sp>
      <p:sp>
        <p:nvSpPr>
          <p:cNvPr id="35843"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35844"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89" name="幻灯片图像占位符 1"/>
          <p:cNvSpPr>
            <a:spLocks noGrp="1" noRot="1" noChangeAspect="1" noChangeArrowheads="1"/>
          </p:cNvSpPr>
          <p:nvPr>
            <p:ph type="sldImg" idx="4294967295"/>
          </p:nvPr>
        </p:nvSpPr>
        <p:spPr>
          <a:ln>
            <a:miter lim="800000"/>
          </a:ln>
        </p:spPr>
      </p:sp>
      <p:sp>
        <p:nvSpPr>
          <p:cNvPr id="37890" name="文本占位符 2"/>
          <p:cNvSpPr>
            <a:spLocks noGrp="1" noChangeArrowheads="1"/>
          </p:cNvSpPr>
          <p:nvPr>
            <p:ph type="body" idx="5"/>
          </p:nvPr>
        </p:nvSpPr>
        <p:spPr/>
        <p:txBody>
          <a:bodyPr/>
          <a:lstStyle/>
          <a:p>
            <a:endParaRPr lang="zh-CN" altLang="en-US" smtClean="0"/>
          </a:p>
        </p:txBody>
      </p:sp>
      <p:sp>
        <p:nvSpPr>
          <p:cNvPr id="37891"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37892"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文本占位符 2"/>
          <p:cNvSpPr>
            <a:spLocks noGrp="1" noChangeArrowheads="1"/>
          </p:cNvSpPr>
          <p:nvPr>
            <p:ph type="body" idx="5"/>
          </p:nvPr>
        </p:nvSpPr>
        <p:spPr/>
        <p:txBody>
          <a:bodyPr/>
          <a:lstStyle/>
          <a:p>
            <a:endParaRPr lang="zh-CN" altLang="en-US" smtClean="0"/>
          </a:p>
        </p:txBody>
      </p:sp>
      <p:sp>
        <p:nvSpPr>
          <p:cNvPr id="39939"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39940"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85" name="幻灯片图像占位符 1"/>
          <p:cNvSpPr>
            <a:spLocks noGrp="1" noRot="1" noChangeAspect="1" noChangeArrowheads="1"/>
          </p:cNvSpPr>
          <p:nvPr>
            <p:ph type="sldImg" idx="4294967295"/>
          </p:nvPr>
        </p:nvSpPr>
        <p:spPr>
          <a:ln>
            <a:miter lim="800000"/>
          </a:ln>
        </p:spPr>
      </p:sp>
      <p:sp>
        <p:nvSpPr>
          <p:cNvPr id="41986" name="文本占位符 2"/>
          <p:cNvSpPr>
            <a:spLocks noGrp="1" noChangeArrowheads="1"/>
          </p:cNvSpPr>
          <p:nvPr>
            <p:ph type="body" idx="5"/>
          </p:nvPr>
        </p:nvSpPr>
        <p:spPr/>
        <p:txBody>
          <a:bodyPr/>
          <a:lstStyle/>
          <a:p>
            <a:endParaRPr lang="zh-CN" altLang="en-US" smtClean="0"/>
          </a:p>
        </p:txBody>
      </p:sp>
      <p:sp>
        <p:nvSpPr>
          <p:cNvPr id="41987" name="页眉占位符 3"/>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zh-CN" altLang="en-US" smtClean="0"/>
              <a:t>.卫生.</a:t>
            </a:r>
          </a:p>
        </p:txBody>
      </p:sp>
      <p:sp>
        <p:nvSpPr>
          <p:cNvPr id="41988" name="页脚占位符 4"/>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r>
              <a:rPr lang="zh-CN" altLang="en-US" smtClean="0"/>
              <a:t>.管理.</a:t>
            </a: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6DF28C-C43D-482F-80BA-DBCE9EED0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24170-B880-4481-BF0A-0790F0D58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C5C7D4-B1BD-47AA-ABF5-676392354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105207-20D8-4CB5-ADF9-8563AC487B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A35B9A-37FC-4532-BAC0-53F7E6891C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27F188-8DCE-49B8-8980-4833E5E3B5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BED166-9CEF-470C-A7FA-3412618212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8309EC-D582-494E-8925-80BCDEFE5F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2DFF2F-3249-44F4-B406-A92594E10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BD34B2-F0C1-4D47-80A9-9548B902C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A0965F-1D9A-4CAA-8B38-626749DA8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spTree>
      <p:nvGrpSpPr>
        <p:cNvPr id="1" name=""/>
        <p:cNvGrpSpPr/>
        <p:nvPr/>
      </p:nvGrpSpPr>
      <p:grpSpPr>
        <a:xfrm>
          <a:off x="0" y="0"/>
          <a:ext cx="0" cy="0"/>
        </a:xfrm>
      </p:grpSpPr>
      <p:grpSp>
        <p:nvGrpSpPr>
          <p:cNvPr id="4" name="组合 74753"/>
          <p:cNvGrpSpPr/>
          <p:nvPr/>
        </p:nvGrpSpPr>
        <p:grpSpPr>
          <a:xfrm>
            <a:off x="0" y="0"/>
            <a:ext cx="9148763" cy="6851650"/>
            <a:chOff x="1" y="0"/>
            <a:chExt cx="5763" cy="4316"/>
          </a:xfrm>
        </p:grpSpPr>
        <p:sp>
          <p:nvSpPr>
            <p:cNvPr id="5" name="任意多边形 74754"/>
            <p:cNvSpPr>
              <a:spLocks noChangeArrowheads="1"/>
            </p:cNvSpPr>
            <p:nvPr/>
          </p:nvSpPr>
          <p:spPr bwMode="auto">
            <a:xfrm>
              <a:off x="5045" y="2626"/>
              <a:ext cx="719" cy="1690"/>
            </a:xfrm>
            <a:custGeom>
              <a:gdLst>
                <a:gd name="T0" fmla="*/ 717 w 717"/>
                <a:gd name="T1" fmla="*/ 72 h 1690"/>
                <a:gd name="T2" fmla="*/ 717 w 717"/>
                <a:gd name="T3" fmla="*/ 0 h 1690"/>
                <a:gd name="T4" fmla="*/ 699 w 717"/>
                <a:gd name="T5" fmla="*/ 101 h 1690"/>
                <a:gd name="T6" fmla="*/ 675 w 717"/>
                <a:gd name="T7" fmla="*/ 209 h 1690"/>
                <a:gd name="T8" fmla="*/ 627 w 717"/>
                <a:gd name="T9" fmla="*/ 389 h 1690"/>
                <a:gd name="T10" fmla="*/ 574 w 717"/>
                <a:gd name="T11" fmla="*/ 569 h 1690"/>
                <a:gd name="T12" fmla="*/ 502 w 717"/>
                <a:gd name="T13" fmla="*/ 749 h 1690"/>
                <a:gd name="T14" fmla="*/ 424 w 717"/>
                <a:gd name="T15" fmla="*/ 935 h 1690"/>
                <a:gd name="T16" fmla="*/ 334 w 717"/>
                <a:gd name="T17" fmla="*/ 1121 h 1690"/>
                <a:gd name="T18" fmla="*/ 233 w 717"/>
                <a:gd name="T19" fmla="*/ 1312 h 1690"/>
                <a:gd name="T20" fmla="*/ 125 w 717"/>
                <a:gd name="T21" fmla="*/ 1498 h 1690"/>
                <a:gd name="T22" fmla="*/ 0 w 717"/>
                <a:gd name="T23" fmla="*/ 1690 h 1690"/>
                <a:gd name="T24" fmla="*/ 11 w 717"/>
                <a:gd name="T25" fmla="*/ 1690 h 1690"/>
                <a:gd name="T26" fmla="*/ 137 w 717"/>
                <a:gd name="T27" fmla="*/ 1498 h 1690"/>
                <a:gd name="T28" fmla="*/ 245 w 717"/>
                <a:gd name="T29" fmla="*/ 1312 h 1690"/>
                <a:gd name="T30" fmla="*/ 346 w 717"/>
                <a:gd name="T31" fmla="*/ 1121 h 1690"/>
                <a:gd name="T32" fmla="*/ 436 w 717"/>
                <a:gd name="T33" fmla="*/ 935 h 1690"/>
                <a:gd name="T34" fmla="*/ 514 w 717"/>
                <a:gd name="T35" fmla="*/ 749 h 1690"/>
                <a:gd name="T36" fmla="*/ 585 w 717"/>
                <a:gd name="T37" fmla="*/ 569 h 1690"/>
                <a:gd name="T38" fmla="*/ 639 w 717"/>
                <a:gd name="T39" fmla="*/ 389 h 1690"/>
                <a:gd name="T40" fmla="*/ 687 w 717"/>
                <a:gd name="T41" fmla="*/ 209 h 1690"/>
                <a:gd name="T42" fmla="*/ 705 w 717"/>
                <a:gd name="T43" fmla="*/ 143 h 1690"/>
                <a:gd name="T44" fmla="*/ 717 w 717"/>
                <a:gd name="T45" fmla="*/ 72 h 1690"/>
                <a:gd name="T46" fmla="*/ 717 w 717"/>
                <a:gd name="T47" fmla="*/ 72 h 16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17" h="1690">
                  <a:moveTo>
                    <a:pt x="717" y="72"/>
                  </a:moveTo>
                  <a:lnTo>
                    <a:pt x="717" y="0"/>
                  </a:lnTo>
                  <a:lnTo>
                    <a:pt x="699" y="101"/>
                  </a:lnTo>
                  <a:lnTo>
                    <a:pt x="675" y="209"/>
                  </a:lnTo>
                  <a:lnTo>
                    <a:pt x="627" y="389"/>
                  </a:lnTo>
                  <a:lnTo>
                    <a:pt x="574" y="569"/>
                  </a:lnTo>
                  <a:lnTo>
                    <a:pt x="502" y="749"/>
                  </a:lnTo>
                  <a:lnTo>
                    <a:pt x="424" y="935"/>
                  </a:lnTo>
                  <a:lnTo>
                    <a:pt x="334" y="1121"/>
                  </a:lnTo>
                  <a:lnTo>
                    <a:pt x="233" y="1312"/>
                  </a:lnTo>
                  <a:lnTo>
                    <a:pt x="125" y="1498"/>
                  </a:lnTo>
                  <a:lnTo>
                    <a:pt x="0" y="1690"/>
                  </a:lnTo>
                  <a:lnTo>
                    <a:pt x="11" y="1690"/>
                  </a:lnTo>
                  <a:lnTo>
                    <a:pt x="137" y="1498"/>
                  </a:lnTo>
                  <a:lnTo>
                    <a:pt x="245" y="1312"/>
                  </a:lnTo>
                  <a:lnTo>
                    <a:pt x="346" y="1121"/>
                  </a:lnTo>
                  <a:lnTo>
                    <a:pt x="436" y="935"/>
                  </a:lnTo>
                  <a:lnTo>
                    <a:pt x="514" y="749"/>
                  </a:lnTo>
                  <a:lnTo>
                    <a:pt x="585" y="569"/>
                  </a:lnTo>
                  <a:lnTo>
                    <a:pt x="639" y="389"/>
                  </a:lnTo>
                  <a:lnTo>
                    <a:pt x="687" y="209"/>
                  </a:lnTo>
                  <a:lnTo>
                    <a:pt x="705" y="143"/>
                  </a:lnTo>
                  <a:lnTo>
                    <a:pt x="717" y="72"/>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6" name="任意多边形 74755"/>
            <p:cNvSpPr>
              <a:spLocks noChangeArrowheads="1"/>
            </p:cNvSpPr>
            <p:nvPr/>
          </p:nvSpPr>
          <p:spPr bwMode="auto">
            <a:xfrm>
              <a:off x="5386" y="3794"/>
              <a:ext cx="378" cy="522"/>
            </a:xfrm>
            <a:custGeom>
              <a:gdLst>
                <a:gd name="T0" fmla="*/ 377 w 377"/>
                <a:gd name="T1" fmla="*/ 0 h 522"/>
                <a:gd name="T2" fmla="*/ 293 w 377"/>
                <a:gd name="T3" fmla="*/ 132 h 522"/>
                <a:gd name="T4" fmla="*/ 204 w 377"/>
                <a:gd name="T5" fmla="*/ 264 h 522"/>
                <a:gd name="T6" fmla="*/ 102 w 377"/>
                <a:gd name="T7" fmla="*/ 396 h 522"/>
                <a:gd name="T8" fmla="*/ 0 w 377"/>
                <a:gd name="T9" fmla="*/ 522 h 522"/>
                <a:gd name="T10" fmla="*/ 12 w 377"/>
                <a:gd name="T11" fmla="*/ 522 h 522"/>
                <a:gd name="T12" fmla="*/ 114 w 377"/>
                <a:gd name="T13" fmla="*/ 402 h 522"/>
                <a:gd name="T14" fmla="*/ 204 w 377"/>
                <a:gd name="T15" fmla="*/ 282 h 522"/>
                <a:gd name="T16" fmla="*/ 377 w 377"/>
                <a:gd name="T17" fmla="*/ 24 h 522"/>
                <a:gd name="T18" fmla="*/ 377 w 377"/>
                <a:gd name="T19" fmla="*/ 0 h 522"/>
                <a:gd name="T20" fmla="*/ 377 w 377"/>
                <a:gd name="T21" fmla="*/ 0 h 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7" h="522">
                  <a:moveTo>
                    <a:pt x="377" y="0"/>
                  </a:moveTo>
                  <a:lnTo>
                    <a:pt x="293" y="132"/>
                  </a:lnTo>
                  <a:lnTo>
                    <a:pt x="204" y="264"/>
                  </a:lnTo>
                  <a:lnTo>
                    <a:pt x="102" y="396"/>
                  </a:lnTo>
                  <a:lnTo>
                    <a:pt x="0" y="522"/>
                  </a:lnTo>
                  <a:lnTo>
                    <a:pt x="12" y="522"/>
                  </a:lnTo>
                  <a:lnTo>
                    <a:pt x="114" y="402"/>
                  </a:lnTo>
                  <a:lnTo>
                    <a:pt x="204" y="282"/>
                  </a:lnTo>
                  <a:lnTo>
                    <a:pt x="377" y="24"/>
                  </a:lnTo>
                  <a:lnTo>
                    <a:pt x="377" y="0"/>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7" name="任意多边形 74756"/>
            <p:cNvSpPr>
              <a:spLocks noChangeArrowheads="1"/>
            </p:cNvSpPr>
            <p:nvPr/>
          </p:nvSpPr>
          <p:spPr bwMode="auto">
            <a:xfrm>
              <a:off x="5680" y="4214"/>
              <a:ext cx="84" cy="102"/>
            </a:xfrm>
            <a:custGeom>
              <a:gdLst>
                <a:gd name="T0" fmla="*/ 0 w 84"/>
                <a:gd name="T1" fmla="*/ 102 h 102"/>
                <a:gd name="T2" fmla="*/ 18 w 84"/>
                <a:gd name="T3" fmla="*/ 102 h 102"/>
                <a:gd name="T4" fmla="*/ 48 w 84"/>
                <a:gd name="T5" fmla="*/ 60 h 102"/>
                <a:gd name="T6" fmla="*/ 84 w 84"/>
                <a:gd name="T7" fmla="*/ 24 h 102"/>
                <a:gd name="T8" fmla="*/ 84 w 84"/>
                <a:gd name="T9" fmla="*/ 0 h 102"/>
                <a:gd name="T10" fmla="*/ 42 w 84"/>
                <a:gd name="T11" fmla="*/ 54 h 102"/>
                <a:gd name="T12" fmla="*/ 0 w 84"/>
                <a:gd name="T13" fmla="*/ 102 h 102"/>
                <a:gd name="T14" fmla="*/ 0 w 84"/>
                <a:gd name="T15" fmla="*/ 102 h 10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4" h="102">
                  <a:moveTo>
                    <a:pt x="0" y="102"/>
                  </a:moveTo>
                  <a:lnTo>
                    <a:pt x="18" y="102"/>
                  </a:lnTo>
                  <a:lnTo>
                    <a:pt x="48" y="60"/>
                  </a:lnTo>
                  <a:lnTo>
                    <a:pt x="84" y="24"/>
                  </a:lnTo>
                  <a:lnTo>
                    <a:pt x="84" y="0"/>
                  </a:lnTo>
                  <a:lnTo>
                    <a:pt x="42" y="54"/>
                  </a:lnTo>
                  <a:lnTo>
                    <a:pt x="0" y="102"/>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nvGrpSpPr>
            <p:cNvPr id="8" name="组合 74757"/>
            <p:cNvGrpSpPr/>
            <p:nvPr/>
          </p:nvGrpSpPr>
          <p:grpSpPr>
            <a:xfrm>
              <a:off x="288" y="0"/>
              <a:ext cx="5098" cy="4316"/>
              <a:chOff x="288" y="0"/>
              <a:chExt cx="5098" cy="4316"/>
            </a:xfrm>
          </p:grpSpPr>
          <p:sp>
            <p:nvSpPr>
              <p:cNvPr id="28" name="任意多边形 74758"/>
              <p:cNvSpPr>
                <a:spLocks noChangeArrowheads="1"/>
              </p:cNvSpPr>
              <p:nvPr userDrawn="1"/>
            </p:nvSpPr>
            <p:spPr bwMode="auto">
              <a:xfrm>
                <a:off x="2789" y="0"/>
                <a:ext cx="72" cy="4316"/>
              </a:xfrm>
              <a:custGeom>
                <a:gdLst>
                  <a:gd name="T0" fmla="*/ 0 w 72"/>
                  <a:gd name="T1" fmla="*/ 0 h 4316"/>
                  <a:gd name="T2" fmla="*/ 60 w 72"/>
                  <a:gd name="T3" fmla="*/ 4316 h 4316"/>
                  <a:gd name="T4" fmla="*/ 72 w 72"/>
                  <a:gd name="T5" fmla="*/ 4316 h 4316"/>
                  <a:gd name="T6" fmla="*/ 12 w 72"/>
                  <a:gd name="T7" fmla="*/ 0 h 4316"/>
                  <a:gd name="T8" fmla="*/ 0 w 72"/>
                  <a:gd name="T9" fmla="*/ 0 h 4316"/>
                  <a:gd name="T10" fmla="*/ 0 w 72"/>
                  <a:gd name="T11" fmla="*/ 0 h 4316"/>
                </a:gdLst>
                <a:cxnLst>
                  <a:cxn ang="0">
                    <a:pos x="T0" y="T1"/>
                  </a:cxn>
                  <a:cxn ang="0">
                    <a:pos x="T2" y="T3"/>
                  </a:cxn>
                  <a:cxn ang="0">
                    <a:pos x="T4" y="T5"/>
                  </a:cxn>
                  <a:cxn ang="0">
                    <a:pos x="T6" y="T7"/>
                  </a:cxn>
                  <a:cxn ang="0">
                    <a:pos x="T8" y="T9"/>
                  </a:cxn>
                  <a:cxn ang="0">
                    <a:pos x="T10" y="T11"/>
                  </a:cxn>
                </a:cxnLst>
                <a:rect l="0" t="0" r="r" b="b"/>
                <a:pathLst>
                  <a:path w="72" h="4316">
                    <a:moveTo>
                      <a:pt x="0" y="0"/>
                    </a:moveTo>
                    <a:lnTo>
                      <a:pt x="60" y="4316"/>
                    </a:lnTo>
                    <a:lnTo>
                      <a:pt x="72" y="4316"/>
                    </a:lnTo>
                    <a:lnTo>
                      <a:pt x="12" y="0"/>
                    </a:lnTo>
                    <a:lnTo>
                      <a:pt x="0" y="0"/>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9" name="任意多边形 74759"/>
              <p:cNvSpPr>
                <a:spLocks noChangeArrowheads="1"/>
              </p:cNvSpPr>
              <p:nvPr userDrawn="1"/>
            </p:nvSpPr>
            <p:spPr bwMode="auto">
              <a:xfrm>
                <a:off x="3089" y="0"/>
                <a:ext cx="174" cy="4316"/>
              </a:xfrm>
              <a:custGeom>
                <a:gdLst>
                  <a:gd name="T0" fmla="*/ 24 w 174"/>
                  <a:gd name="T1" fmla="*/ 0 h 4316"/>
                  <a:gd name="T2" fmla="*/ 12 w 174"/>
                  <a:gd name="T3" fmla="*/ 0 h 4316"/>
                  <a:gd name="T4" fmla="*/ 42 w 174"/>
                  <a:gd name="T5" fmla="*/ 216 h 4316"/>
                  <a:gd name="T6" fmla="*/ 72 w 174"/>
                  <a:gd name="T7" fmla="*/ 444 h 4316"/>
                  <a:gd name="T8" fmla="*/ 96 w 174"/>
                  <a:gd name="T9" fmla="*/ 689 h 4316"/>
                  <a:gd name="T10" fmla="*/ 120 w 174"/>
                  <a:gd name="T11" fmla="*/ 947 h 4316"/>
                  <a:gd name="T12" fmla="*/ 132 w 174"/>
                  <a:gd name="T13" fmla="*/ 1211 h 4316"/>
                  <a:gd name="T14" fmla="*/ 150 w 174"/>
                  <a:gd name="T15" fmla="*/ 1487 h 4316"/>
                  <a:gd name="T16" fmla="*/ 156 w 174"/>
                  <a:gd name="T17" fmla="*/ 1768 h 4316"/>
                  <a:gd name="T18" fmla="*/ 162 w 174"/>
                  <a:gd name="T19" fmla="*/ 2062 h 4316"/>
                  <a:gd name="T20" fmla="*/ 156 w 174"/>
                  <a:gd name="T21" fmla="*/ 2644 h 4316"/>
                  <a:gd name="T22" fmla="*/ 126 w 174"/>
                  <a:gd name="T23" fmla="*/ 3225 h 4316"/>
                  <a:gd name="T24" fmla="*/ 108 w 174"/>
                  <a:gd name="T25" fmla="*/ 3507 h 4316"/>
                  <a:gd name="T26" fmla="*/ 78 w 174"/>
                  <a:gd name="T27" fmla="*/ 3788 h 4316"/>
                  <a:gd name="T28" fmla="*/ 42 w 174"/>
                  <a:gd name="T29" fmla="*/ 4058 h 4316"/>
                  <a:gd name="T30" fmla="*/ 0 w 174"/>
                  <a:gd name="T31" fmla="*/ 4316 h 4316"/>
                  <a:gd name="T32" fmla="*/ 12 w 174"/>
                  <a:gd name="T33" fmla="*/ 4316 h 4316"/>
                  <a:gd name="T34" fmla="*/ 54 w 174"/>
                  <a:gd name="T35" fmla="*/ 4058 h 4316"/>
                  <a:gd name="T36" fmla="*/ 90 w 174"/>
                  <a:gd name="T37" fmla="*/ 3782 h 4316"/>
                  <a:gd name="T38" fmla="*/ 120 w 174"/>
                  <a:gd name="T39" fmla="*/ 3507 h 4316"/>
                  <a:gd name="T40" fmla="*/ 138 w 174"/>
                  <a:gd name="T41" fmla="*/ 3219 h 4316"/>
                  <a:gd name="T42" fmla="*/ 168 w 174"/>
                  <a:gd name="T43" fmla="*/ 2638 h 4316"/>
                  <a:gd name="T44" fmla="*/ 174 w 174"/>
                  <a:gd name="T45" fmla="*/ 2056 h 4316"/>
                  <a:gd name="T46" fmla="*/ 168 w 174"/>
                  <a:gd name="T47" fmla="*/ 1768 h 4316"/>
                  <a:gd name="T48" fmla="*/ 162 w 174"/>
                  <a:gd name="T49" fmla="*/ 1487 h 4316"/>
                  <a:gd name="T50" fmla="*/ 144 w 174"/>
                  <a:gd name="T51" fmla="*/ 1211 h 4316"/>
                  <a:gd name="T52" fmla="*/ 132 w 174"/>
                  <a:gd name="T53" fmla="*/ 941 h 4316"/>
                  <a:gd name="T54" fmla="*/ 108 w 174"/>
                  <a:gd name="T55" fmla="*/ 689 h 4316"/>
                  <a:gd name="T56" fmla="*/ 84 w 174"/>
                  <a:gd name="T57" fmla="*/ 444 h 4316"/>
                  <a:gd name="T58" fmla="*/ 54 w 174"/>
                  <a:gd name="T59" fmla="*/ 216 h 4316"/>
                  <a:gd name="T60" fmla="*/ 24 w 174"/>
                  <a:gd name="T61" fmla="*/ 0 h 4316"/>
                  <a:gd name="T62" fmla="*/ 24 w 174"/>
                  <a:gd name="T63" fmla="*/ 0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74" h="4316">
                    <a:moveTo>
                      <a:pt x="24" y="0"/>
                    </a:moveTo>
                    <a:lnTo>
                      <a:pt x="12" y="0"/>
                    </a:lnTo>
                    <a:lnTo>
                      <a:pt x="42" y="216"/>
                    </a:lnTo>
                    <a:lnTo>
                      <a:pt x="72" y="444"/>
                    </a:lnTo>
                    <a:lnTo>
                      <a:pt x="96" y="689"/>
                    </a:lnTo>
                    <a:lnTo>
                      <a:pt x="120" y="947"/>
                    </a:lnTo>
                    <a:lnTo>
                      <a:pt x="132" y="1211"/>
                    </a:lnTo>
                    <a:lnTo>
                      <a:pt x="150" y="1487"/>
                    </a:lnTo>
                    <a:lnTo>
                      <a:pt x="156" y="1768"/>
                    </a:lnTo>
                    <a:lnTo>
                      <a:pt x="162" y="2062"/>
                    </a:lnTo>
                    <a:lnTo>
                      <a:pt x="156" y="2644"/>
                    </a:lnTo>
                    <a:lnTo>
                      <a:pt x="126" y="3225"/>
                    </a:lnTo>
                    <a:lnTo>
                      <a:pt x="108" y="3507"/>
                    </a:lnTo>
                    <a:lnTo>
                      <a:pt x="78" y="3788"/>
                    </a:lnTo>
                    <a:lnTo>
                      <a:pt x="42" y="4058"/>
                    </a:lnTo>
                    <a:lnTo>
                      <a:pt x="0" y="4316"/>
                    </a:lnTo>
                    <a:lnTo>
                      <a:pt x="12" y="4316"/>
                    </a:lnTo>
                    <a:lnTo>
                      <a:pt x="54" y="4058"/>
                    </a:lnTo>
                    <a:lnTo>
                      <a:pt x="90" y="3782"/>
                    </a:lnTo>
                    <a:lnTo>
                      <a:pt x="120" y="3507"/>
                    </a:lnTo>
                    <a:lnTo>
                      <a:pt x="138" y="3219"/>
                    </a:lnTo>
                    <a:lnTo>
                      <a:pt x="168" y="2638"/>
                    </a:lnTo>
                    <a:lnTo>
                      <a:pt x="174" y="2056"/>
                    </a:lnTo>
                    <a:lnTo>
                      <a:pt x="168" y="1768"/>
                    </a:lnTo>
                    <a:lnTo>
                      <a:pt x="162" y="1487"/>
                    </a:lnTo>
                    <a:lnTo>
                      <a:pt x="144" y="1211"/>
                    </a:lnTo>
                    <a:lnTo>
                      <a:pt x="132" y="941"/>
                    </a:lnTo>
                    <a:lnTo>
                      <a:pt x="108" y="689"/>
                    </a:lnTo>
                    <a:lnTo>
                      <a:pt x="84" y="444"/>
                    </a:lnTo>
                    <a:lnTo>
                      <a:pt x="54" y="216"/>
                    </a:lnTo>
                    <a:lnTo>
                      <a:pt x="24" y="0"/>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0" name="任意多边形 74760"/>
              <p:cNvSpPr>
                <a:spLocks noChangeArrowheads="1"/>
              </p:cNvSpPr>
              <p:nvPr userDrawn="1"/>
            </p:nvSpPr>
            <p:spPr bwMode="auto">
              <a:xfrm>
                <a:off x="3358" y="0"/>
                <a:ext cx="337" cy="4316"/>
              </a:xfrm>
              <a:custGeom>
                <a:gdLst>
                  <a:gd name="T0" fmla="*/ 329 w 335"/>
                  <a:gd name="T1" fmla="*/ 2014 h 4316"/>
                  <a:gd name="T2" fmla="*/ 317 w 335"/>
                  <a:gd name="T3" fmla="*/ 1726 h 4316"/>
                  <a:gd name="T4" fmla="*/ 293 w 335"/>
                  <a:gd name="T5" fmla="*/ 1445 h 4316"/>
                  <a:gd name="T6" fmla="*/ 263 w 335"/>
                  <a:gd name="T7" fmla="*/ 1175 h 4316"/>
                  <a:gd name="T8" fmla="*/ 228 w 335"/>
                  <a:gd name="T9" fmla="*/ 917 h 4316"/>
                  <a:gd name="T10" fmla="*/ 186 w 335"/>
                  <a:gd name="T11" fmla="*/ 665 h 4316"/>
                  <a:gd name="T12" fmla="*/ 132 w 335"/>
                  <a:gd name="T13" fmla="*/ 432 h 4316"/>
                  <a:gd name="T14" fmla="*/ 78 w 335"/>
                  <a:gd name="T15" fmla="*/ 204 h 4316"/>
                  <a:gd name="T16" fmla="*/ 12 w 335"/>
                  <a:gd name="T17" fmla="*/ 0 h 4316"/>
                  <a:gd name="T18" fmla="*/ 0 w 335"/>
                  <a:gd name="T19" fmla="*/ 0 h 4316"/>
                  <a:gd name="T20" fmla="*/ 66 w 335"/>
                  <a:gd name="T21" fmla="*/ 204 h 4316"/>
                  <a:gd name="T22" fmla="*/ 120 w 335"/>
                  <a:gd name="T23" fmla="*/ 432 h 4316"/>
                  <a:gd name="T24" fmla="*/ 174 w 335"/>
                  <a:gd name="T25" fmla="*/ 665 h 4316"/>
                  <a:gd name="T26" fmla="*/ 216 w 335"/>
                  <a:gd name="T27" fmla="*/ 917 h 4316"/>
                  <a:gd name="T28" fmla="*/ 251 w 335"/>
                  <a:gd name="T29" fmla="*/ 1175 h 4316"/>
                  <a:gd name="T30" fmla="*/ 281 w 335"/>
                  <a:gd name="T31" fmla="*/ 1445 h 4316"/>
                  <a:gd name="T32" fmla="*/ 305 w 335"/>
                  <a:gd name="T33" fmla="*/ 1726 h 4316"/>
                  <a:gd name="T34" fmla="*/ 317 w 335"/>
                  <a:gd name="T35" fmla="*/ 2014 h 4316"/>
                  <a:gd name="T36" fmla="*/ 323 w 335"/>
                  <a:gd name="T37" fmla="*/ 2314 h 4316"/>
                  <a:gd name="T38" fmla="*/ 317 w 335"/>
                  <a:gd name="T39" fmla="*/ 2608 h 4316"/>
                  <a:gd name="T40" fmla="*/ 305 w 335"/>
                  <a:gd name="T41" fmla="*/ 2907 h 4316"/>
                  <a:gd name="T42" fmla="*/ 281 w 335"/>
                  <a:gd name="T43" fmla="*/ 3201 h 4316"/>
                  <a:gd name="T44" fmla="*/ 257 w 335"/>
                  <a:gd name="T45" fmla="*/ 3489 h 4316"/>
                  <a:gd name="T46" fmla="*/ 216 w 335"/>
                  <a:gd name="T47" fmla="*/ 3777 h 4316"/>
                  <a:gd name="T48" fmla="*/ 174 w 335"/>
                  <a:gd name="T49" fmla="*/ 4052 h 4316"/>
                  <a:gd name="T50" fmla="*/ 120 w 335"/>
                  <a:gd name="T51" fmla="*/ 4316 h 4316"/>
                  <a:gd name="T52" fmla="*/ 132 w 335"/>
                  <a:gd name="T53" fmla="*/ 4316 h 4316"/>
                  <a:gd name="T54" fmla="*/ 186 w 335"/>
                  <a:gd name="T55" fmla="*/ 4052 h 4316"/>
                  <a:gd name="T56" fmla="*/ 228 w 335"/>
                  <a:gd name="T57" fmla="*/ 3777 h 4316"/>
                  <a:gd name="T58" fmla="*/ 269 w 335"/>
                  <a:gd name="T59" fmla="*/ 3489 h 4316"/>
                  <a:gd name="T60" fmla="*/ 293 w 335"/>
                  <a:gd name="T61" fmla="*/ 3201 h 4316"/>
                  <a:gd name="T62" fmla="*/ 317 w 335"/>
                  <a:gd name="T63" fmla="*/ 2907 h 4316"/>
                  <a:gd name="T64" fmla="*/ 329 w 335"/>
                  <a:gd name="T65" fmla="*/ 2608 h 4316"/>
                  <a:gd name="T66" fmla="*/ 335 w 335"/>
                  <a:gd name="T67" fmla="*/ 2314 h 4316"/>
                  <a:gd name="T68" fmla="*/ 329 w 335"/>
                  <a:gd name="T69" fmla="*/ 2014 h 4316"/>
                  <a:gd name="T70" fmla="*/ 329 w 335"/>
                  <a:gd name="T71" fmla="*/ 2014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35" h="4316">
                    <a:moveTo>
                      <a:pt x="329" y="2014"/>
                    </a:moveTo>
                    <a:lnTo>
                      <a:pt x="317" y="1726"/>
                    </a:lnTo>
                    <a:lnTo>
                      <a:pt x="293" y="1445"/>
                    </a:lnTo>
                    <a:lnTo>
                      <a:pt x="263" y="1175"/>
                    </a:lnTo>
                    <a:lnTo>
                      <a:pt x="228" y="917"/>
                    </a:lnTo>
                    <a:lnTo>
                      <a:pt x="186" y="665"/>
                    </a:lnTo>
                    <a:lnTo>
                      <a:pt x="132" y="432"/>
                    </a:lnTo>
                    <a:lnTo>
                      <a:pt x="78" y="204"/>
                    </a:lnTo>
                    <a:lnTo>
                      <a:pt x="12" y="0"/>
                    </a:lnTo>
                    <a:lnTo>
                      <a:pt x="0" y="0"/>
                    </a:lnTo>
                    <a:lnTo>
                      <a:pt x="66" y="204"/>
                    </a:lnTo>
                    <a:lnTo>
                      <a:pt x="120" y="432"/>
                    </a:lnTo>
                    <a:lnTo>
                      <a:pt x="174" y="665"/>
                    </a:lnTo>
                    <a:lnTo>
                      <a:pt x="216" y="917"/>
                    </a:lnTo>
                    <a:lnTo>
                      <a:pt x="251" y="1175"/>
                    </a:lnTo>
                    <a:lnTo>
                      <a:pt x="281" y="1445"/>
                    </a:lnTo>
                    <a:lnTo>
                      <a:pt x="305" y="1726"/>
                    </a:lnTo>
                    <a:lnTo>
                      <a:pt x="317" y="2014"/>
                    </a:lnTo>
                    <a:lnTo>
                      <a:pt x="323" y="2314"/>
                    </a:lnTo>
                    <a:lnTo>
                      <a:pt x="317" y="2608"/>
                    </a:lnTo>
                    <a:lnTo>
                      <a:pt x="305" y="2907"/>
                    </a:lnTo>
                    <a:lnTo>
                      <a:pt x="281" y="3201"/>
                    </a:lnTo>
                    <a:lnTo>
                      <a:pt x="257" y="3489"/>
                    </a:lnTo>
                    <a:lnTo>
                      <a:pt x="216" y="3777"/>
                    </a:lnTo>
                    <a:lnTo>
                      <a:pt x="174" y="4052"/>
                    </a:lnTo>
                    <a:lnTo>
                      <a:pt x="120" y="4316"/>
                    </a:lnTo>
                    <a:lnTo>
                      <a:pt x="132" y="4316"/>
                    </a:lnTo>
                    <a:lnTo>
                      <a:pt x="186" y="4052"/>
                    </a:lnTo>
                    <a:lnTo>
                      <a:pt x="228" y="3777"/>
                    </a:lnTo>
                    <a:lnTo>
                      <a:pt x="269" y="3489"/>
                    </a:lnTo>
                    <a:lnTo>
                      <a:pt x="293" y="3201"/>
                    </a:lnTo>
                    <a:lnTo>
                      <a:pt x="317" y="2907"/>
                    </a:lnTo>
                    <a:lnTo>
                      <a:pt x="329" y="2608"/>
                    </a:lnTo>
                    <a:lnTo>
                      <a:pt x="335" y="2314"/>
                    </a:lnTo>
                    <a:lnTo>
                      <a:pt x="329" y="2014"/>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1" name="任意多边形 74761"/>
              <p:cNvSpPr>
                <a:spLocks noChangeArrowheads="1"/>
              </p:cNvSpPr>
              <p:nvPr userDrawn="1"/>
            </p:nvSpPr>
            <p:spPr bwMode="auto">
              <a:xfrm>
                <a:off x="3676" y="0"/>
                <a:ext cx="427" cy="4316"/>
              </a:xfrm>
              <a:custGeom>
                <a:gdLst>
                  <a:gd name="T0" fmla="*/ 413 w 425"/>
                  <a:gd name="T1" fmla="*/ 1924 h 4316"/>
                  <a:gd name="T2" fmla="*/ 395 w 425"/>
                  <a:gd name="T3" fmla="*/ 1690 h 4316"/>
                  <a:gd name="T4" fmla="*/ 365 w 425"/>
                  <a:gd name="T5" fmla="*/ 1457 h 4316"/>
                  <a:gd name="T6" fmla="*/ 329 w 425"/>
                  <a:gd name="T7" fmla="*/ 1229 h 4316"/>
                  <a:gd name="T8" fmla="*/ 281 w 425"/>
                  <a:gd name="T9" fmla="*/ 1001 h 4316"/>
                  <a:gd name="T10" fmla="*/ 227 w 425"/>
                  <a:gd name="T11" fmla="*/ 761 h 4316"/>
                  <a:gd name="T12" fmla="*/ 162 w 425"/>
                  <a:gd name="T13" fmla="*/ 522 h 4316"/>
                  <a:gd name="T14" fmla="*/ 90 w 425"/>
                  <a:gd name="T15" fmla="*/ 270 h 4316"/>
                  <a:gd name="T16" fmla="*/ 12 w 425"/>
                  <a:gd name="T17" fmla="*/ 0 h 4316"/>
                  <a:gd name="T18" fmla="*/ 0 w 425"/>
                  <a:gd name="T19" fmla="*/ 0 h 4316"/>
                  <a:gd name="T20" fmla="*/ 84 w 425"/>
                  <a:gd name="T21" fmla="*/ 270 h 4316"/>
                  <a:gd name="T22" fmla="*/ 156 w 425"/>
                  <a:gd name="T23" fmla="*/ 522 h 4316"/>
                  <a:gd name="T24" fmla="*/ 216 w 425"/>
                  <a:gd name="T25" fmla="*/ 767 h 4316"/>
                  <a:gd name="T26" fmla="*/ 275 w 425"/>
                  <a:gd name="T27" fmla="*/ 1001 h 4316"/>
                  <a:gd name="T28" fmla="*/ 317 w 425"/>
                  <a:gd name="T29" fmla="*/ 1235 h 4316"/>
                  <a:gd name="T30" fmla="*/ 353 w 425"/>
                  <a:gd name="T31" fmla="*/ 1463 h 4316"/>
                  <a:gd name="T32" fmla="*/ 383 w 425"/>
                  <a:gd name="T33" fmla="*/ 1690 h 4316"/>
                  <a:gd name="T34" fmla="*/ 401 w 425"/>
                  <a:gd name="T35" fmla="*/ 1924 h 4316"/>
                  <a:gd name="T36" fmla="*/ 413 w 425"/>
                  <a:gd name="T37" fmla="*/ 2188 h 4316"/>
                  <a:gd name="T38" fmla="*/ 407 w 425"/>
                  <a:gd name="T39" fmla="*/ 2458 h 4316"/>
                  <a:gd name="T40" fmla="*/ 395 w 425"/>
                  <a:gd name="T41" fmla="*/ 2733 h 4316"/>
                  <a:gd name="T42" fmla="*/ 365 w 425"/>
                  <a:gd name="T43" fmla="*/ 3021 h 4316"/>
                  <a:gd name="T44" fmla="*/ 329 w 425"/>
                  <a:gd name="T45" fmla="*/ 3321 h 4316"/>
                  <a:gd name="T46" fmla="*/ 275 w 425"/>
                  <a:gd name="T47" fmla="*/ 3639 h 4316"/>
                  <a:gd name="T48" fmla="*/ 204 w 425"/>
                  <a:gd name="T49" fmla="*/ 3968 h 4316"/>
                  <a:gd name="T50" fmla="*/ 126 w 425"/>
                  <a:gd name="T51" fmla="*/ 4316 h 4316"/>
                  <a:gd name="T52" fmla="*/ 138 w 425"/>
                  <a:gd name="T53" fmla="*/ 4316 h 4316"/>
                  <a:gd name="T54" fmla="*/ 216 w 425"/>
                  <a:gd name="T55" fmla="*/ 3968 h 4316"/>
                  <a:gd name="T56" fmla="*/ 287 w 425"/>
                  <a:gd name="T57" fmla="*/ 3639 h 4316"/>
                  <a:gd name="T58" fmla="*/ 341 w 425"/>
                  <a:gd name="T59" fmla="*/ 3321 h 4316"/>
                  <a:gd name="T60" fmla="*/ 377 w 425"/>
                  <a:gd name="T61" fmla="*/ 3021 h 4316"/>
                  <a:gd name="T62" fmla="*/ 407 w 425"/>
                  <a:gd name="T63" fmla="*/ 2733 h 4316"/>
                  <a:gd name="T64" fmla="*/ 419 w 425"/>
                  <a:gd name="T65" fmla="*/ 2458 h 4316"/>
                  <a:gd name="T66" fmla="*/ 425 w 425"/>
                  <a:gd name="T67" fmla="*/ 2188 h 4316"/>
                  <a:gd name="T68" fmla="*/ 413 w 425"/>
                  <a:gd name="T69" fmla="*/ 1924 h 4316"/>
                  <a:gd name="T70" fmla="*/ 413 w 425"/>
                  <a:gd name="T71" fmla="*/ 1924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25" h="4316">
                    <a:moveTo>
                      <a:pt x="413" y="1924"/>
                    </a:moveTo>
                    <a:lnTo>
                      <a:pt x="395" y="1690"/>
                    </a:lnTo>
                    <a:lnTo>
                      <a:pt x="365" y="1457"/>
                    </a:lnTo>
                    <a:lnTo>
                      <a:pt x="329" y="1229"/>
                    </a:lnTo>
                    <a:lnTo>
                      <a:pt x="281" y="1001"/>
                    </a:lnTo>
                    <a:lnTo>
                      <a:pt x="227" y="761"/>
                    </a:lnTo>
                    <a:lnTo>
                      <a:pt x="162" y="522"/>
                    </a:lnTo>
                    <a:lnTo>
                      <a:pt x="90" y="270"/>
                    </a:lnTo>
                    <a:lnTo>
                      <a:pt x="12" y="0"/>
                    </a:lnTo>
                    <a:lnTo>
                      <a:pt x="0" y="0"/>
                    </a:lnTo>
                    <a:lnTo>
                      <a:pt x="84" y="270"/>
                    </a:lnTo>
                    <a:lnTo>
                      <a:pt x="156" y="522"/>
                    </a:lnTo>
                    <a:lnTo>
                      <a:pt x="216" y="767"/>
                    </a:lnTo>
                    <a:lnTo>
                      <a:pt x="275" y="1001"/>
                    </a:lnTo>
                    <a:lnTo>
                      <a:pt x="317" y="1235"/>
                    </a:lnTo>
                    <a:lnTo>
                      <a:pt x="353" y="1463"/>
                    </a:lnTo>
                    <a:lnTo>
                      <a:pt x="383" y="1690"/>
                    </a:lnTo>
                    <a:lnTo>
                      <a:pt x="401" y="1924"/>
                    </a:lnTo>
                    <a:lnTo>
                      <a:pt x="413" y="2188"/>
                    </a:lnTo>
                    <a:lnTo>
                      <a:pt x="407" y="2458"/>
                    </a:lnTo>
                    <a:lnTo>
                      <a:pt x="395" y="2733"/>
                    </a:lnTo>
                    <a:lnTo>
                      <a:pt x="365" y="3021"/>
                    </a:lnTo>
                    <a:lnTo>
                      <a:pt x="329" y="3321"/>
                    </a:lnTo>
                    <a:lnTo>
                      <a:pt x="275" y="3639"/>
                    </a:lnTo>
                    <a:lnTo>
                      <a:pt x="204" y="3968"/>
                    </a:lnTo>
                    <a:lnTo>
                      <a:pt x="126" y="4316"/>
                    </a:lnTo>
                    <a:lnTo>
                      <a:pt x="138" y="4316"/>
                    </a:lnTo>
                    <a:lnTo>
                      <a:pt x="216" y="3968"/>
                    </a:lnTo>
                    <a:lnTo>
                      <a:pt x="287" y="3639"/>
                    </a:lnTo>
                    <a:lnTo>
                      <a:pt x="341" y="3321"/>
                    </a:lnTo>
                    <a:lnTo>
                      <a:pt x="377" y="3021"/>
                    </a:lnTo>
                    <a:lnTo>
                      <a:pt x="407" y="2733"/>
                    </a:lnTo>
                    <a:lnTo>
                      <a:pt x="419" y="2458"/>
                    </a:lnTo>
                    <a:lnTo>
                      <a:pt x="425" y="2188"/>
                    </a:lnTo>
                    <a:lnTo>
                      <a:pt x="413" y="1924"/>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2" name="任意多边形 74762"/>
              <p:cNvSpPr>
                <a:spLocks noChangeArrowheads="1"/>
              </p:cNvSpPr>
              <p:nvPr userDrawn="1"/>
            </p:nvSpPr>
            <p:spPr bwMode="auto">
              <a:xfrm>
                <a:off x="3946" y="0"/>
                <a:ext cx="558" cy="4316"/>
              </a:xfrm>
              <a:custGeom>
                <a:gdLst>
                  <a:gd name="T0" fmla="*/ 556 w 556"/>
                  <a:gd name="T1" fmla="*/ 2020 h 4316"/>
                  <a:gd name="T2" fmla="*/ 538 w 556"/>
                  <a:gd name="T3" fmla="*/ 1732 h 4316"/>
                  <a:gd name="T4" fmla="*/ 503 w 556"/>
                  <a:gd name="T5" fmla="*/ 1445 h 4316"/>
                  <a:gd name="T6" fmla="*/ 455 w 556"/>
                  <a:gd name="T7" fmla="*/ 1175 h 4316"/>
                  <a:gd name="T8" fmla="*/ 395 w 556"/>
                  <a:gd name="T9" fmla="*/ 911 h 4316"/>
                  <a:gd name="T10" fmla="*/ 317 w 556"/>
                  <a:gd name="T11" fmla="*/ 659 h 4316"/>
                  <a:gd name="T12" fmla="*/ 228 w 556"/>
                  <a:gd name="T13" fmla="*/ 426 h 4316"/>
                  <a:gd name="T14" fmla="*/ 126 w 556"/>
                  <a:gd name="T15" fmla="*/ 204 h 4316"/>
                  <a:gd name="T16" fmla="*/ 12 w 556"/>
                  <a:gd name="T17" fmla="*/ 0 h 4316"/>
                  <a:gd name="T18" fmla="*/ 0 w 556"/>
                  <a:gd name="T19" fmla="*/ 0 h 4316"/>
                  <a:gd name="T20" fmla="*/ 114 w 556"/>
                  <a:gd name="T21" fmla="*/ 204 h 4316"/>
                  <a:gd name="T22" fmla="*/ 216 w 556"/>
                  <a:gd name="T23" fmla="*/ 426 h 4316"/>
                  <a:gd name="T24" fmla="*/ 305 w 556"/>
                  <a:gd name="T25" fmla="*/ 659 h 4316"/>
                  <a:gd name="T26" fmla="*/ 383 w 556"/>
                  <a:gd name="T27" fmla="*/ 911 h 4316"/>
                  <a:gd name="T28" fmla="*/ 443 w 556"/>
                  <a:gd name="T29" fmla="*/ 1175 h 4316"/>
                  <a:gd name="T30" fmla="*/ 491 w 556"/>
                  <a:gd name="T31" fmla="*/ 1445 h 4316"/>
                  <a:gd name="T32" fmla="*/ 526 w 556"/>
                  <a:gd name="T33" fmla="*/ 1732 h 4316"/>
                  <a:gd name="T34" fmla="*/ 544 w 556"/>
                  <a:gd name="T35" fmla="*/ 2020 h 4316"/>
                  <a:gd name="T36" fmla="*/ 544 w 556"/>
                  <a:gd name="T37" fmla="*/ 2326 h 4316"/>
                  <a:gd name="T38" fmla="*/ 532 w 556"/>
                  <a:gd name="T39" fmla="*/ 2632 h 4316"/>
                  <a:gd name="T40" fmla="*/ 503 w 556"/>
                  <a:gd name="T41" fmla="*/ 2931 h 4316"/>
                  <a:gd name="T42" fmla="*/ 455 w 556"/>
                  <a:gd name="T43" fmla="*/ 3225 h 4316"/>
                  <a:gd name="T44" fmla="*/ 389 w 556"/>
                  <a:gd name="T45" fmla="*/ 3513 h 4316"/>
                  <a:gd name="T46" fmla="*/ 311 w 556"/>
                  <a:gd name="T47" fmla="*/ 3788 h 4316"/>
                  <a:gd name="T48" fmla="*/ 216 w 556"/>
                  <a:gd name="T49" fmla="*/ 4058 h 4316"/>
                  <a:gd name="T50" fmla="*/ 102 w 556"/>
                  <a:gd name="T51" fmla="*/ 4316 h 4316"/>
                  <a:gd name="T52" fmla="*/ 114 w 556"/>
                  <a:gd name="T53" fmla="*/ 4316 h 4316"/>
                  <a:gd name="T54" fmla="*/ 228 w 556"/>
                  <a:gd name="T55" fmla="*/ 4058 h 4316"/>
                  <a:gd name="T56" fmla="*/ 323 w 556"/>
                  <a:gd name="T57" fmla="*/ 3788 h 4316"/>
                  <a:gd name="T58" fmla="*/ 401 w 556"/>
                  <a:gd name="T59" fmla="*/ 3513 h 4316"/>
                  <a:gd name="T60" fmla="*/ 467 w 556"/>
                  <a:gd name="T61" fmla="*/ 3225 h 4316"/>
                  <a:gd name="T62" fmla="*/ 515 w 556"/>
                  <a:gd name="T63" fmla="*/ 2931 h 4316"/>
                  <a:gd name="T64" fmla="*/ 544 w 556"/>
                  <a:gd name="T65" fmla="*/ 2632 h 4316"/>
                  <a:gd name="T66" fmla="*/ 556 w 556"/>
                  <a:gd name="T67" fmla="*/ 2326 h 4316"/>
                  <a:gd name="T68" fmla="*/ 556 w 556"/>
                  <a:gd name="T69" fmla="*/ 2020 h 4316"/>
                  <a:gd name="T70" fmla="*/ 556 w 556"/>
                  <a:gd name="T71" fmla="*/ 2020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6" h="4316">
                    <a:moveTo>
                      <a:pt x="556" y="2020"/>
                    </a:moveTo>
                    <a:lnTo>
                      <a:pt x="538" y="1732"/>
                    </a:lnTo>
                    <a:lnTo>
                      <a:pt x="503" y="1445"/>
                    </a:lnTo>
                    <a:lnTo>
                      <a:pt x="455" y="1175"/>
                    </a:lnTo>
                    <a:lnTo>
                      <a:pt x="395" y="911"/>
                    </a:lnTo>
                    <a:lnTo>
                      <a:pt x="317" y="659"/>
                    </a:lnTo>
                    <a:lnTo>
                      <a:pt x="228" y="426"/>
                    </a:lnTo>
                    <a:lnTo>
                      <a:pt x="126" y="204"/>
                    </a:lnTo>
                    <a:lnTo>
                      <a:pt x="12" y="0"/>
                    </a:lnTo>
                    <a:lnTo>
                      <a:pt x="0" y="0"/>
                    </a:lnTo>
                    <a:lnTo>
                      <a:pt x="114" y="204"/>
                    </a:lnTo>
                    <a:lnTo>
                      <a:pt x="216" y="426"/>
                    </a:lnTo>
                    <a:lnTo>
                      <a:pt x="305" y="659"/>
                    </a:lnTo>
                    <a:lnTo>
                      <a:pt x="383" y="911"/>
                    </a:lnTo>
                    <a:lnTo>
                      <a:pt x="443" y="1175"/>
                    </a:lnTo>
                    <a:lnTo>
                      <a:pt x="491" y="1445"/>
                    </a:lnTo>
                    <a:lnTo>
                      <a:pt x="526" y="1732"/>
                    </a:lnTo>
                    <a:lnTo>
                      <a:pt x="544" y="2020"/>
                    </a:lnTo>
                    <a:lnTo>
                      <a:pt x="544" y="2326"/>
                    </a:lnTo>
                    <a:lnTo>
                      <a:pt x="532" y="2632"/>
                    </a:lnTo>
                    <a:lnTo>
                      <a:pt x="503" y="2931"/>
                    </a:lnTo>
                    <a:lnTo>
                      <a:pt x="455" y="3225"/>
                    </a:lnTo>
                    <a:lnTo>
                      <a:pt x="389" y="3513"/>
                    </a:lnTo>
                    <a:lnTo>
                      <a:pt x="311" y="3788"/>
                    </a:lnTo>
                    <a:lnTo>
                      <a:pt x="216" y="4058"/>
                    </a:lnTo>
                    <a:lnTo>
                      <a:pt x="102" y="4316"/>
                    </a:lnTo>
                    <a:lnTo>
                      <a:pt x="114" y="4316"/>
                    </a:lnTo>
                    <a:lnTo>
                      <a:pt x="228" y="4058"/>
                    </a:lnTo>
                    <a:lnTo>
                      <a:pt x="323" y="3788"/>
                    </a:lnTo>
                    <a:lnTo>
                      <a:pt x="401" y="3513"/>
                    </a:lnTo>
                    <a:lnTo>
                      <a:pt x="467" y="3225"/>
                    </a:lnTo>
                    <a:lnTo>
                      <a:pt x="515" y="2931"/>
                    </a:lnTo>
                    <a:lnTo>
                      <a:pt x="544" y="2632"/>
                    </a:lnTo>
                    <a:lnTo>
                      <a:pt x="556" y="2326"/>
                    </a:lnTo>
                    <a:lnTo>
                      <a:pt x="556" y="2020"/>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3" name="任意多边形 74763"/>
              <p:cNvSpPr>
                <a:spLocks noChangeArrowheads="1"/>
              </p:cNvSpPr>
              <p:nvPr userDrawn="1"/>
            </p:nvSpPr>
            <p:spPr bwMode="auto">
              <a:xfrm>
                <a:off x="4246" y="0"/>
                <a:ext cx="690" cy="4316"/>
              </a:xfrm>
              <a:custGeom>
                <a:gdLst>
                  <a:gd name="T0" fmla="*/ 688 w 688"/>
                  <a:gd name="T1" fmla="*/ 2086 h 4316"/>
                  <a:gd name="T2" fmla="*/ 670 w 688"/>
                  <a:gd name="T3" fmla="*/ 1810 h 4316"/>
                  <a:gd name="T4" fmla="*/ 634 w 688"/>
                  <a:gd name="T5" fmla="*/ 1541 h 4316"/>
                  <a:gd name="T6" fmla="*/ 574 w 688"/>
                  <a:gd name="T7" fmla="*/ 1271 h 4316"/>
                  <a:gd name="T8" fmla="*/ 497 w 688"/>
                  <a:gd name="T9" fmla="*/ 1007 h 4316"/>
                  <a:gd name="T10" fmla="*/ 401 w 688"/>
                  <a:gd name="T11" fmla="*/ 749 h 4316"/>
                  <a:gd name="T12" fmla="*/ 293 w 688"/>
                  <a:gd name="T13" fmla="*/ 492 h 4316"/>
                  <a:gd name="T14" fmla="*/ 162 w 688"/>
                  <a:gd name="T15" fmla="*/ 240 h 4316"/>
                  <a:gd name="T16" fmla="*/ 12 w 688"/>
                  <a:gd name="T17" fmla="*/ 0 h 4316"/>
                  <a:gd name="T18" fmla="*/ 0 w 688"/>
                  <a:gd name="T19" fmla="*/ 0 h 4316"/>
                  <a:gd name="T20" fmla="*/ 150 w 688"/>
                  <a:gd name="T21" fmla="*/ 240 h 4316"/>
                  <a:gd name="T22" fmla="*/ 281 w 688"/>
                  <a:gd name="T23" fmla="*/ 492 h 4316"/>
                  <a:gd name="T24" fmla="*/ 389 w 688"/>
                  <a:gd name="T25" fmla="*/ 749 h 4316"/>
                  <a:gd name="T26" fmla="*/ 485 w 688"/>
                  <a:gd name="T27" fmla="*/ 1007 h 4316"/>
                  <a:gd name="T28" fmla="*/ 562 w 688"/>
                  <a:gd name="T29" fmla="*/ 1271 h 4316"/>
                  <a:gd name="T30" fmla="*/ 622 w 688"/>
                  <a:gd name="T31" fmla="*/ 1541 h 4316"/>
                  <a:gd name="T32" fmla="*/ 658 w 688"/>
                  <a:gd name="T33" fmla="*/ 1810 h 4316"/>
                  <a:gd name="T34" fmla="*/ 676 w 688"/>
                  <a:gd name="T35" fmla="*/ 2086 h 4316"/>
                  <a:gd name="T36" fmla="*/ 676 w 688"/>
                  <a:gd name="T37" fmla="*/ 2368 h 4316"/>
                  <a:gd name="T38" fmla="*/ 658 w 688"/>
                  <a:gd name="T39" fmla="*/ 2650 h 4316"/>
                  <a:gd name="T40" fmla="*/ 616 w 688"/>
                  <a:gd name="T41" fmla="*/ 2931 h 4316"/>
                  <a:gd name="T42" fmla="*/ 556 w 688"/>
                  <a:gd name="T43" fmla="*/ 3213 h 4316"/>
                  <a:gd name="T44" fmla="*/ 473 w 688"/>
                  <a:gd name="T45" fmla="*/ 3495 h 4316"/>
                  <a:gd name="T46" fmla="*/ 371 w 688"/>
                  <a:gd name="T47" fmla="*/ 3777 h 4316"/>
                  <a:gd name="T48" fmla="*/ 251 w 688"/>
                  <a:gd name="T49" fmla="*/ 4046 h 4316"/>
                  <a:gd name="T50" fmla="*/ 114 w 688"/>
                  <a:gd name="T51" fmla="*/ 4316 h 4316"/>
                  <a:gd name="T52" fmla="*/ 126 w 688"/>
                  <a:gd name="T53" fmla="*/ 4316 h 4316"/>
                  <a:gd name="T54" fmla="*/ 263 w 688"/>
                  <a:gd name="T55" fmla="*/ 4046 h 4316"/>
                  <a:gd name="T56" fmla="*/ 383 w 688"/>
                  <a:gd name="T57" fmla="*/ 3777 h 4316"/>
                  <a:gd name="T58" fmla="*/ 485 w 688"/>
                  <a:gd name="T59" fmla="*/ 3495 h 4316"/>
                  <a:gd name="T60" fmla="*/ 568 w 688"/>
                  <a:gd name="T61" fmla="*/ 3219 h 4316"/>
                  <a:gd name="T62" fmla="*/ 628 w 688"/>
                  <a:gd name="T63" fmla="*/ 2937 h 4316"/>
                  <a:gd name="T64" fmla="*/ 670 w 688"/>
                  <a:gd name="T65" fmla="*/ 2656 h 4316"/>
                  <a:gd name="T66" fmla="*/ 688 w 688"/>
                  <a:gd name="T67" fmla="*/ 2368 h 4316"/>
                  <a:gd name="T68" fmla="*/ 688 w 688"/>
                  <a:gd name="T69" fmla="*/ 2086 h 4316"/>
                  <a:gd name="T70" fmla="*/ 688 w 688"/>
                  <a:gd name="T71" fmla="*/ 2086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688" h="4316">
                    <a:moveTo>
                      <a:pt x="688" y="2086"/>
                    </a:moveTo>
                    <a:lnTo>
                      <a:pt x="670" y="1810"/>
                    </a:lnTo>
                    <a:lnTo>
                      <a:pt x="634" y="1541"/>
                    </a:lnTo>
                    <a:lnTo>
                      <a:pt x="574" y="1271"/>
                    </a:lnTo>
                    <a:lnTo>
                      <a:pt x="497" y="1007"/>
                    </a:lnTo>
                    <a:lnTo>
                      <a:pt x="401" y="749"/>
                    </a:lnTo>
                    <a:lnTo>
                      <a:pt x="293" y="492"/>
                    </a:lnTo>
                    <a:lnTo>
                      <a:pt x="162" y="240"/>
                    </a:lnTo>
                    <a:lnTo>
                      <a:pt x="12" y="0"/>
                    </a:lnTo>
                    <a:lnTo>
                      <a:pt x="0" y="0"/>
                    </a:lnTo>
                    <a:lnTo>
                      <a:pt x="150" y="240"/>
                    </a:lnTo>
                    <a:lnTo>
                      <a:pt x="281" y="492"/>
                    </a:lnTo>
                    <a:lnTo>
                      <a:pt x="389" y="749"/>
                    </a:lnTo>
                    <a:lnTo>
                      <a:pt x="485" y="1007"/>
                    </a:lnTo>
                    <a:lnTo>
                      <a:pt x="562" y="1271"/>
                    </a:lnTo>
                    <a:lnTo>
                      <a:pt x="622" y="1541"/>
                    </a:lnTo>
                    <a:lnTo>
                      <a:pt x="658" y="1810"/>
                    </a:lnTo>
                    <a:lnTo>
                      <a:pt x="676" y="2086"/>
                    </a:lnTo>
                    <a:lnTo>
                      <a:pt x="676" y="2368"/>
                    </a:lnTo>
                    <a:lnTo>
                      <a:pt x="658" y="2650"/>
                    </a:lnTo>
                    <a:lnTo>
                      <a:pt x="616" y="2931"/>
                    </a:lnTo>
                    <a:lnTo>
                      <a:pt x="556" y="3213"/>
                    </a:lnTo>
                    <a:lnTo>
                      <a:pt x="473" y="3495"/>
                    </a:lnTo>
                    <a:lnTo>
                      <a:pt x="371" y="3777"/>
                    </a:lnTo>
                    <a:lnTo>
                      <a:pt x="251" y="4046"/>
                    </a:lnTo>
                    <a:lnTo>
                      <a:pt x="114" y="4316"/>
                    </a:lnTo>
                    <a:lnTo>
                      <a:pt x="126" y="4316"/>
                    </a:lnTo>
                    <a:lnTo>
                      <a:pt x="263" y="4046"/>
                    </a:lnTo>
                    <a:lnTo>
                      <a:pt x="383" y="3777"/>
                    </a:lnTo>
                    <a:lnTo>
                      <a:pt x="485" y="3495"/>
                    </a:lnTo>
                    <a:lnTo>
                      <a:pt x="568" y="3219"/>
                    </a:lnTo>
                    <a:lnTo>
                      <a:pt x="628" y="2937"/>
                    </a:lnTo>
                    <a:lnTo>
                      <a:pt x="670" y="2656"/>
                    </a:lnTo>
                    <a:lnTo>
                      <a:pt x="688" y="2368"/>
                    </a:lnTo>
                    <a:lnTo>
                      <a:pt x="688" y="2086"/>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4" name="任意多边形 74764"/>
              <p:cNvSpPr>
                <a:spLocks noChangeArrowheads="1"/>
              </p:cNvSpPr>
              <p:nvPr userDrawn="1"/>
            </p:nvSpPr>
            <p:spPr bwMode="auto">
              <a:xfrm>
                <a:off x="4522" y="0"/>
                <a:ext cx="864" cy="4316"/>
              </a:xfrm>
              <a:custGeom>
                <a:gdLst>
                  <a:gd name="T0" fmla="*/ 855 w 861"/>
                  <a:gd name="T1" fmla="*/ 2128 h 4316"/>
                  <a:gd name="T2" fmla="*/ 831 w 861"/>
                  <a:gd name="T3" fmla="*/ 1834 h 4316"/>
                  <a:gd name="T4" fmla="*/ 808 w 861"/>
                  <a:gd name="T5" fmla="*/ 1684 h 4316"/>
                  <a:gd name="T6" fmla="*/ 784 w 861"/>
                  <a:gd name="T7" fmla="*/ 1541 h 4316"/>
                  <a:gd name="T8" fmla="*/ 748 w 861"/>
                  <a:gd name="T9" fmla="*/ 1397 h 4316"/>
                  <a:gd name="T10" fmla="*/ 712 w 861"/>
                  <a:gd name="T11" fmla="*/ 1253 h 4316"/>
                  <a:gd name="T12" fmla="*/ 664 w 861"/>
                  <a:gd name="T13" fmla="*/ 1115 h 4316"/>
                  <a:gd name="T14" fmla="*/ 610 w 861"/>
                  <a:gd name="T15" fmla="*/ 977 h 4316"/>
                  <a:gd name="T16" fmla="*/ 491 w 861"/>
                  <a:gd name="T17" fmla="*/ 719 h 4316"/>
                  <a:gd name="T18" fmla="*/ 353 w 861"/>
                  <a:gd name="T19" fmla="*/ 468 h 4316"/>
                  <a:gd name="T20" fmla="*/ 192 w 861"/>
                  <a:gd name="T21" fmla="*/ 228 h 4316"/>
                  <a:gd name="T22" fmla="*/ 12 w 861"/>
                  <a:gd name="T23" fmla="*/ 0 h 4316"/>
                  <a:gd name="T24" fmla="*/ 0 w 861"/>
                  <a:gd name="T25" fmla="*/ 0 h 4316"/>
                  <a:gd name="T26" fmla="*/ 180 w 861"/>
                  <a:gd name="T27" fmla="*/ 228 h 4316"/>
                  <a:gd name="T28" fmla="*/ 341 w 861"/>
                  <a:gd name="T29" fmla="*/ 468 h 4316"/>
                  <a:gd name="T30" fmla="*/ 479 w 861"/>
                  <a:gd name="T31" fmla="*/ 719 h 4316"/>
                  <a:gd name="T32" fmla="*/ 598 w 861"/>
                  <a:gd name="T33" fmla="*/ 983 h 4316"/>
                  <a:gd name="T34" fmla="*/ 652 w 861"/>
                  <a:gd name="T35" fmla="*/ 1121 h 4316"/>
                  <a:gd name="T36" fmla="*/ 700 w 861"/>
                  <a:gd name="T37" fmla="*/ 1259 h 4316"/>
                  <a:gd name="T38" fmla="*/ 736 w 861"/>
                  <a:gd name="T39" fmla="*/ 1403 h 4316"/>
                  <a:gd name="T40" fmla="*/ 772 w 861"/>
                  <a:gd name="T41" fmla="*/ 1547 h 4316"/>
                  <a:gd name="T42" fmla="*/ 802 w 861"/>
                  <a:gd name="T43" fmla="*/ 1690 h 4316"/>
                  <a:gd name="T44" fmla="*/ 819 w 861"/>
                  <a:gd name="T45" fmla="*/ 1834 h 4316"/>
                  <a:gd name="T46" fmla="*/ 837 w 861"/>
                  <a:gd name="T47" fmla="*/ 1984 h 4316"/>
                  <a:gd name="T48" fmla="*/ 843 w 861"/>
                  <a:gd name="T49" fmla="*/ 2128 h 4316"/>
                  <a:gd name="T50" fmla="*/ 849 w 861"/>
                  <a:gd name="T51" fmla="*/ 2278 h 4316"/>
                  <a:gd name="T52" fmla="*/ 843 w 861"/>
                  <a:gd name="T53" fmla="*/ 2428 h 4316"/>
                  <a:gd name="T54" fmla="*/ 831 w 861"/>
                  <a:gd name="T55" fmla="*/ 2572 h 4316"/>
                  <a:gd name="T56" fmla="*/ 819 w 861"/>
                  <a:gd name="T57" fmla="*/ 2721 h 4316"/>
                  <a:gd name="T58" fmla="*/ 796 w 861"/>
                  <a:gd name="T59" fmla="*/ 2865 h 4316"/>
                  <a:gd name="T60" fmla="*/ 766 w 861"/>
                  <a:gd name="T61" fmla="*/ 3015 h 4316"/>
                  <a:gd name="T62" fmla="*/ 724 w 861"/>
                  <a:gd name="T63" fmla="*/ 3159 h 4316"/>
                  <a:gd name="T64" fmla="*/ 682 w 861"/>
                  <a:gd name="T65" fmla="*/ 3303 h 4316"/>
                  <a:gd name="T66" fmla="*/ 586 w 861"/>
                  <a:gd name="T67" fmla="*/ 3567 h 4316"/>
                  <a:gd name="T68" fmla="*/ 473 w 861"/>
                  <a:gd name="T69" fmla="*/ 3824 h 4316"/>
                  <a:gd name="T70" fmla="*/ 335 w 861"/>
                  <a:gd name="T71" fmla="*/ 4076 h 4316"/>
                  <a:gd name="T72" fmla="*/ 180 w 861"/>
                  <a:gd name="T73" fmla="*/ 4316 h 4316"/>
                  <a:gd name="T74" fmla="*/ 192 w 861"/>
                  <a:gd name="T75" fmla="*/ 4316 h 4316"/>
                  <a:gd name="T76" fmla="*/ 347 w 861"/>
                  <a:gd name="T77" fmla="*/ 4076 h 4316"/>
                  <a:gd name="T78" fmla="*/ 485 w 861"/>
                  <a:gd name="T79" fmla="*/ 3824 h 4316"/>
                  <a:gd name="T80" fmla="*/ 598 w 861"/>
                  <a:gd name="T81" fmla="*/ 3573 h 4316"/>
                  <a:gd name="T82" fmla="*/ 694 w 861"/>
                  <a:gd name="T83" fmla="*/ 3309 h 4316"/>
                  <a:gd name="T84" fmla="*/ 736 w 861"/>
                  <a:gd name="T85" fmla="*/ 3165 h 4316"/>
                  <a:gd name="T86" fmla="*/ 778 w 861"/>
                  <a:gd name="T87" fmla="*/ 3021 h 4316"/>
                  <a:gd name="T88" fmla="*/ 808 w 861"/>
                  <a:gd name="T89" fmla="*/ 2871 h 4316"/>
                  <a:gd name="T90" fmla="*/ 831 w 861"/>
                  <a:gd name="T91" fmla="*/ 2727 h 4316"/>
                  <a:gd name="T92" fmla="*/ 843 w 861"/>
                  <a:gd name="T93" fmla="*/ 2578 h 4316"/>
                  <a:gd name="T94" fmla="*/ 855 w 861"/>
                  <a:gd name="T95" fmla="*/ 2428 h 4316"/>
                  <a:gd name="T96" fmla="*/ 861 w 861"/>
                  <a:gd name="T97" fmla="*/ 2278 h 4316"/>
                  <a:gd name="T98" fmla="*/ 855 w 861"/>
                  <a:gd name="T99" fmla="*/ 2128 h 4316"/>
                  <a:gd name="T100" fmla="*/ 855 w 861"/>
                  <a:gd name="T101" fmla="*/ 2128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861" h="4316">
                    <a:moveTo>
                      <a:pt x="855" y="2128"/>
                    </a:moveTo>
                    <a:lnTo>
                      <a:pt x="831" y="1834"/>
                    </a:lnTo>
                    <a:lnTo>
                      <a:pt x="808" y="1684"/>
                    </a:lnTo>
                    <a:lnTo>
                      <a:pt x="784" y="1541"/>
                    </a:lnTo>
                    <a:lnTo>
                      <a:pt x="748" y="1397"/>
                    </a:lnTo>
                    <a:lnTo>
                      <a:pt x="712" y="1253"/>
                    </a:lnTo>
                    <a:lnTo>
                      <a:pt x="664" y="1115"/>
                    </a:lnTo>
                    <a:lnTo>
                      <a:pt x="610" y="977"/>
                    </a:lnTo>
                    <a:lnTo>
                      <a:pt x="491" y="719"/>
                    </a:lnTo>
                    <a:lnTo>
                      <a:pt x="353" y="468"/>
                    </a:lnTo>
                    <a:lnTo>
                      <a:pt x="192" y="228"/>
                    </a:lnTo>
                    <a:lnTo>
                      <a:pt x="12" y="0"/>
                    </a:lnTo>
                    <a:lnTo>
                      <a:pt x="0" y="0"/>
                    </a:lnTo>
                    <a:lnTo>
                      <a:pt x="180" y="228"/>
                    </a:lnTo>
                    <a:lnTo>
                      <a:pt x="341" y="468"/>
                    </a:lnTo>
                    <a:lnTo>
                      <a:pt x="479" y="719"/>
                    </a:lnTo>
                    <a:lnTo>
                      <a:pt x="598" y="983"/>
                    </a:lnTo>
                    <a:lnTo>
                      <a:pt x="652" y="1121"/>
                    </a:lnTo>
                    <a:lnTo>
                      <a:pt x="700" y="1259"/>
                    </a:lnTo>
                    <a:lnTo>
                      <a:pt x="736" y="1403"/>
                    </a:lnTo>
                    <a:lnTo>
                      <a:pt x="772" y="1547"/>
                    </a:lnTo>
                    <a:lnTo>
                      <a:pt x="802" y="1690"/>
                    </a:lnTo>
                    <a:lnTo>
                      <a:pt x="819" y="1834"/>
                    </a:lnTo>
                    <a:lnTo>
                      <a:pt x="837" y="1984"/>
                    </a:lnTo>
                    <a:lnTo>
                      <a:pt x="843" y="2128"/>
                    </a:lnTo>
                    <a:lnTo>
                      <a:pt x="849" y="2278"/>
                    </a:lnTo>
                    <a:lnTo>
                      <a:pt x="843" y="2428"/>
                    </a:lnTo>
                    <a:lnTo>
                      <a:pt x="831" y="2572"/>
                    </a:lnTo>
                    <a:lnTo>
                      <a:pt x="819" y="2721"/>
                    </a:lnTo>
                    <a:lnTo>
                      <a:pt x="796" y="2865"/>
                    </a:lnTo>
                    <a:lnTo>
                      <a:pt x="766" y="3015"/>
                    </a:lnTo>
                    <a:lnTo>
                      <a:pt x="724" y="3159"/>
                    </a:lnTo>
                    <a:lnTo>
                      <a:pt x="682" y="3303"/>
                    </a:lnTo>
                    <a:lnTo>
                      <a:pt x="586" y="3567"/>
                    </a:lnTo>
                    <a:lnTo>
                      <a:pt x="473" y="3824"/>
                    </a:lnTo>
                    <a:lnTo>
                      <a:pt x="335" y="4076"/>
                    </a:lnTo>
                    <a:lnTo>
                      <a:pt x="180" y="4316"/>
                    </a:lnTo>
                    <a:lnTo>
                      <a:pt x="192" y="4316"/>
                    </a:lnTo>
                    <a:lnTo>
                      <a:pt x="347" y="4076"/>
                    </a:lnTo>
                    <a:lnTo>
                      <a:pt x="485" y="3824"/>
                    </a:lnTo>
                    <a:lnTo>
                      <a:pt x="598" y="3573"/>
                    </a:lnTo>
                    <a:lnTo>
                      <a:pt x="694" y="3309"/>
                    </a:lnTo>
                    <a:lnTo>
                      <a:pt x="736" y="3165"/>
                    </a:lnTo>
                    <a:lnTo>
                      <a:pt x="778" y="3021"/>
                    </a:lnTo>
                    <a:lnTo>
                      <a:pt x="808" y="2871"/>
                    </a:lnTo>
                    <a:lnTo>
                      <a:pt x="831" y="2727"/>
                    </a:lnTo>
                    <a:lnTo>
                      <a:pt x="843" y="2578"/>
                    </a:lnTo>
                    <a:lnTo>
                      <a:pt x="855" y="2428"/>
                    </a:lnTo>
                    <a:lnTo>
                      <a:pt x="861" y="2278"/>
                    </a:lnTo>
                    <a:lnTo>
                      <a:pt x="855" y="2128"/>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5" name="任意多边形 74765"/>
              <p:cNvSpPr>
                <a:spLocks noChangeArrowheads="1"/>
              </p:cNvSpPr>
              <p:nvPr userDrawn="1"/>
            </p:nvSpPr>
            <p:spPr bwMode="auto">
              <a:xfrm>
                <a:off x="2399" y="0"/>
                <a:ext cx="150" cy="4316"/>
              </a:xfrm>
              <a:custGeom>
                <a:gdLst>
                  <a:gd name="T0" fmla="*/ 18 w 149"/>
                  <a:gd name="T1" fmla="*/ 1942 h 4316"/>
                  <a:gd name="T2" fmla="*/ 30 w 149"/>
                  <a:gd name="T3" fmla="*/ 1630 h 4316"/>
                  <a:gd name="T4" fmla="*/ 42 w 149"/>
                  <a:gd name="T5" fmla="*/ 1331 h 4316"/>
                  <a:gd name="T6" fmla="*/ 59 w 149"/>
                  <a:gd name="T7" fmla="*/ 1055 h 4316"/>
                  <a:gd name="T8" fmla="*/ 77 w 149"/>
                  <a:gd name="T9" fmla="*/ 791 h 4316"/>
                  <a:gd name="T10" fmla="*/ 83 w 149"/>
                  <a:gd name="T11" fmla="*/ 671 h 4316"/>
                  <a:gd name="T12" fmla="*/ 95 w 149"/>
                  <a:gd name="T13" fmla="*/ 557 h 4316"/>
                  <a:gd name="T14" fmla="*/ 107 w 149"/>
                  <a:gd name="T15" fmla="*/ 444 h 4316"/>
                  <a:gd name="T16" fmla="*/ 113 w 149"/>
                  <a:gd name="T17" fmla="*/ 342 h 4316"/>
                  <a:gd name="T18" fmla="*/ 125 w 149"/>
                  <a:gd name="T19" fmla="*/ 246 h 4316"/>
                  <a:gd name="T20" fmla="*/ 131 w 149"/>
                  <a:gd name="T21" fmla="*/ 156 h 4316"/>
                  <a:gd name="T22" fmla="*/ 143 w 149"/>
                  <a:gd name="T23" fmla="*/ 72 h 4316"/>
                  <a:gd name="T24" fmla="*/ 149 w 149"/>
                  <a:gd name="T25" fmla="*/ 0 h 4316"/>
                  <a:gd name="T26" fmla="*/ 137 w 149"/>
                  <a:gd name="T27" fmla="*/ 0 h 4316"/>
                  <a:gd name="T28" fmla="*/ 131 w 149"/>
                  <a:gd name="T29" fmla="*/ 72 h 4316"/>
                  <a:gd name="T30" fmla="*/ 119 w 149"/>
                  <a:gd name="T31" fmla="*/ 156 h 4316"/>
                  <a:gd name="T32" fmla="*/ 113 w 149"/>
                  <a:gd name="T33" fmla="*/ 246 h 4316"/>
                  <a:gd name="T34" fmla="*/ 101 w 149"/>
                  <a:gd name="T35" fmla="*/ 342 h 4316"/>
                  <a:gd name="T36" fmla="*/ 95 w 149"/>
                  <a:gd name="T37" fmla="*/ 444 h 4316"/>
                  <a:gd name="T38" fmla="*/ 83 w 149"/>
                  <a:gd name="T39" fmla="*/ 557 h 4316"/>
                  <a:gd name="T40" fmla="*/ 71 w 149"/>
                  <a:gd name="T41" fmla="*/ 671 h 4316"/>
                  <a:gd name="T42" fmla="*/ 65 w 149"/>
                  <a:gd name="T43" fmla="*/ 791 h 4316"/>
                  <a:gd name="T44" fmla="*/ 48 w 149"/>
                  <a:gd name="T45" fmla="*/ 1055 h 4316"/>
                  <a:gd name="T46" fmla="*/ 30 w 149"/>
                  <a:gd name="T47" fmla="*/ 1331 h 4316"/>
                  <a:gd name="T48" fmla="*/ 18 w 149"/>
                  <a:gd name="T49" fmla="*/ 1630 h 4316"/>
                  <a:gd name="T50" fmla="*/ 6 w 149"/>
                  <a:gd name="T51" fmla="*/ 1942 h 4316"/>
                  <a:gd name="T52" fmla="*/ 0 w 149"/>
                  <a:gd name="T53" fmla="*/ 2278 h 4316"/>
                  <a:gd name="T54" fmla="*/ 6 w 149"/>
                  <a:gd name="T55" fmla="*/ 2602 h 4316"/>
                  <a:gd name="T56" fmla="*/ 12 w 149"/>
                  <a:gd name="T57" fmla="*/ 2919 h 4316"/>
                  <a:gd name="T58" fmla="*/ 24 w 149"/>
                  <a:gd name="T59" fmla="*/ 3219 h 4316"/>
                  <a:gd name="T60" fmla="*/ 36 w 149"/>
                  <a:gd name="T61" fmla="*/ 3513 h 4316"/>
                  <a:gd name="T62" fmla="*/ 59 w 149"/>
                  <a:gd name="T63" fmla="*/ 3794 h 4316"/>
                  <a:gd name="T64" fmla="*/ 89 w 149"/>
                  <a:gd name="T65" fmla="*/ 4058 h 4316"/>
                  <a:gd name="T66" fmla="*/ 125 w 149"/>
                  <a:gd name="T67" fmla="*/ 4316 h 4316"/>
                  <a:gd name="T68" fmla="*/ 137 w 149"/>
                  <a:gd name="T69" fmla="*/ 4316 h 4316"/>
                  <a:gd name="T70" fmla="*/ 101 w 149"/>
                  <a:gd name="T71" fmla="*/ 4058 h 4316"/>
                  <a:gd name="T72" fmla="*/ 71 w 149"/>
                  <a:gd name="T73" fmla="*/ 3794 h 4316"/>
                  <a:gd name="T74" fmla="*/ 48 w 149"/>
                  <a:gd name="T75" fmla="*/ 3513 h 4316"/>
                  <a:gd name="T76" fmla="*/ 36 w 149"/>
                  <a:gd name="T77" fmla="*/ 3225 h 4316"/>
                  <a:gd name="T78" fmla="*/ 24 w 149"/>
                  <a:gd name="T79" fmla="*/ 2919 h 4316"/>
                  <a:gd name="T80" fmla="*/ 18 w 149"/>
                  <a:gd name="T81" fmla="*/ 2608 h 4316"/>
                  <a:gd name="T82" fmla="*/ 12 w 149"/>
                  <a:gd name="T83" fmla="*/ 2278 h 4316"/>
                  <a:gd name="T84" fmla="*/ 18 w 149"/>
                  <a:gd name="T85" fmla="*/ 1942 h 4316"/>
                  <a:gd name="T86" fmla="*/ 18 w 149"/>
                  <a:gd name="T87" fmla="*/ 1942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49" h="4316">
                    <a:moveTo>
                      <a:pt x="18" y="1942"/>
                    </a:moveTo>
                    <a:lnTo>
                      <a:pt x="30" y="1630"/>
                    </a:lnTo>
                    <a:lnTo>
                      <a:pt x="42" y="1331"/>
                    </a:lnTo>
                    <a:lnTo>
                      <a:pt x="59" y="1055"/>
                    </a:lnTo>
                    <a:lnTo>
                      <a:pt x="77" y="791"/>
                    </a:lnTo>
                    <a:lnTo>
                      <a:pt x="83" y="671"/>
                    </a:lnTo>
                    <a:lnTo>
                      <a:pt x="95" y="557"/>
                    </a:lnTo>
                    <a:lnTo>
                      <a:pt x="107" y="444"/>
                    </a:lnTo>
                    <a:lnTo>
                      <a:pt x="113" y="342"/>
                    </a:lnTo>
                    <a:lnTo>
                      <a:pt x="125" y="246"/>
                    </a:lnTo>
                    <a:lnTo>
                      <a:pt x="131" y="156"/>
                    </a:lnTo>
                    <a:lnTo>
                      <a:pt x="143" y="72"/>
                    </a:lnTo>
                    <a:lnTo>
                      <a:pt x="149" y="0"/>
                    </a:lnTo>
                    <a:lnTo>
                      <a:pt x="137" y="0"/>
                    </a:lnTo>
                    <a:lnTo>
                      <a:pt x="131" y="72"/>
                    </a:lnTo>
                    <a:lnTo>
                      <a:pt x="119" y="156"/>
                    </a:lnTo>
                    <a:lnTo>
                      <a:pt x="113" y="246"/>
                    </a:lnTo>
                    <a:lnTo>
                      <a:pt x="101" y="342"/>
                    </a:lnTo>
                    <a:lnTo>
                      <a:pt x="95" y="444"/>
                    </a:lnTo>
                    <a:lnTo>
                      <a:pt x="83" y="557"/>
                    </a:lnTo>
                    <a:lnTo>
                      <a:pt x="71" y="671"/>
                    </a:lnTo>
                    <a:lnTo>
                      <a:pt x="65" y="791"/>
                    </a:lnTo>
                    <a:lnTo>
                      <a:pt x="48" y="1055"/>
                    </a:lnTo>
                    <a:lnTo>
                      <a:pt x="30" y="1331"/>
                    </a:lnTo>
                    <a:lnTo>
                      <a:pt x="18" y="1630"/>
                    </a:lnTo>
                    <a:lnTo>
                      <a:pt x="6" y="1942"/>
                    </a:lnTo>
                    <a:lnTo>
                      <a:pt x="0" y="2278"/>
                    </a:lnTo>
                    <a:lnTo>
                      <a:pt x="6" y="2602"/>
                    </a:lnTo>
                    <a:lnTo>
                      <a:pt x="12" y="2919"/>
                    </a:lnTo>
                    <a:lnTo>
                      <a:pt x="24" y="3219"/>
                    </a:lnTo>
                    <a:lnTo>
                      <a:pt x="36" y="3513"/>
                    </a:lnTo>
                    <a:lnTo>
                      <a:pt x="59" y="3794"/>
                    </a:lnTo>
                    <a:lnTo>
                      <a:pt x="89" y="4058"/>
                    </a:lnTo>
                    <a:lnTo>
                      <a:pt x="125" y="4316"/>
                    </a:lnTo>
                    <a:lnTo>
                      <a:pt x="137" y="4316"/>
                    </a:lnTo>
                    <a:lnTo>
                      <a:pt x="101" y="4058"/>
                    </a:lnTo>
                    <a:lnTo>
                      <a:pt x="71" y="3794"/>
                    </a:lnTo>
                    <a:lnTo>
                      <a:pt x="48" y="3513"/>
                    </a:lnTo>
                    <a:lnTo>
                      <a:pt x="36" y="3225"/>
                    </a:lnTo>
                    <a:lnTo>
                      <a:pt x="24" y="2919"/>
                    </a:lnTo>
                    <a:lnTo>
                      <a:pt x="18" y="2608"/>
                    </a:lnTo>
                    <a:lnTo>
                      <a:pt x="12" y="2278"/>
                    </a:lnTo>
                    <a:lnTo>
                      <a:pt x="18" y="1942"/>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6" name="任意多边形 74766"/>
              <p:cNvSpPr>
                <a:spLocks noChangeArrowheads="1"/>
              </p:cNvSpPr>
              <p:nvPr userDrawn="1"/>
            </p:nvSpPr>
            <p:spPr bwMode="auto">
              <a:xfrm>
                <a:off x="1967" y="0"/>
                <a:ext cx="300" cy="4316"/>
              </a:xfrm>
              <a:custGeom>
                <a:gdLst>
                  <a:gd name="T0" fmla="*/ 18 w 299"/>
                  <a:gd name="T1" fmla="*/ 2062 h 4316"/>
                  <a:gd name="T2" fmla="*/ 30 w 299"/>
                  <a:gd name="T3" fmla="*/ 1750 h 4316"/>
                  <a:gd name="T4" fmla="*/ 54 w 299"/>
                  <a:gd name="T5" fmla="*/ 1451 h 4316"/>
                  <a:gd name="T6" fmla="*/ 84 w 299"/>
                  <a:gd name="T7" fmla="*/ 1169 h 4316"/>
                  <a:gd name="T8" fmla="*/ 126 w 299"/>
                  <a:gd name="T9" fmla="*/ 899 h 4316"/>
                  <a:gd name="T10" fmla="*/ 162 w 299"/>
                  <a:gd name="T11" fmla="*/ 641 h 4316"/>
                  <a:gd name="T12" fmla="*/ 209 w 299"/>
                  <a:gd name="T13" fmla="*/ 408 h 4316"/>
                  <a:gd name="T14" fmla="*/ 251 w 299"/>
                  <a:gd name="T15" fmla="*/ 192 h 4316"/>
                  <a:gd name="T16" fmla="*/ 299 w 299"/>
                  <a:gd name="T17" fmla="*/ 0 h 4316"/>
                  <a:gd name="T18" fmla="*/ 287 w 299"/>
                  <a:gd name="T19" fmla="*/ 0 h 4316"/>
                  <a:gd name="T20" fmla="*/ 239 w 299"/>
                  <a:gd name="T21" fmla="*/ 192 h 4316"/>
                  <a:gd name="T22" fmla="*/ 198 w 299"/>
                  <a:gd name="T23" fmla="*/ 408 h 4316"/>
                  <a:gd name="T24" fmla="*/ 156 w 299"/>
                  <a:gd name="T25" fmla="*/ 641 h 4316"/>
                  <a:gd name="T26" fmla="*/ 114 w 299"/>
                  <a:gd name="T27" fmla="*/ 899 h 4316"/>
                  <a:gd name="T28" fmla="*/ 78 w 299"/>
                  <a:gd name="T29" fmla="*/ 1169 h 4316"/>
                  <a:gd name="T30" fmla="*/ 48 w 299"/>
                  <a:gd name="T31" fmla="*/ 1451 h 4316"/>
                  <a:gd name="T32" fmla="*/ 24 w 299"/>
                  <a:gd name="T33" fmla="*/ 1750 h 4316"/>
                  <a:gd name="T34" fmla="*/ 6 w 299"/>
                  <a:gd name="T35" fmla="*/ 2062 h 4316"/>
                  <a:gd name="T36" fmla="*/ 0 w 299"/>
                  <a:gd name="T37" fmla="*/ 2374 h 4316"/>
                  <a:gd name="T38" fmla="*/ 12 w 299"/>
                  <a:gd name="T39" fmla="*/ 2674 h 4316"/>
                  <a:gd name="T40" fmla="*/ 30 w 299"/>
                  <a:gd name="T41" fmla="*/ 2973 h 4316"/>
                  <a:gd name="T42" fmla="*/ 54 w 299"/>
                  <a:gd name="T43" fmla="*/ 3255 h 4316"/>
                  <a:gd name="T44" fmla="*/ 96 w 299"/>
                  <a:gd name="T45" fmla="*/ 3537 h 4316"/>
                  <a:gd name="T46" fmla="*/ 144 w 299"/>
                  <a:gd name="T47" fmla="*/ 3806 h 4316"/>
                  <a:gd name="T48" fmla="*/ 203 w 299"/>
                  <a:gd name="T49" fmla="*/ 4064 h 4316"/>
                  <a:gd name="T50" fmla="*/ 275 w 299"/>
                  <a:gd name="T51" fmla="*/ 4316 h 4316"/>
                  <a:gd name="T52" fmla="*/ 287 w 299"/>
                  <a:gd name="T53" fmla="*/ 4316 h 4316"/>
                  <a:gd name="T54" fmla="*/ 215 w 299"/>
                  <a:gd name="T55" fmla="*/ 4064 h 4316"/>
                  <a:gd name="T56" fmla="*/ 156 w 299"/>
                  <a:gd name="T57" fmla="*/ 3806 h 4316"/>
                  <a:gd name="T58" fmla="*/ 108 w 299"/>
                  <a:gd name="T59" fmla="*/ 3537 h 4316"/>
                  <a:gd name="T60" fmla="*/ 66 w 299"/>
                  <a:gd name="T61" fmla="*/ 3261 h 4316"/>
                  <a:gd name="T62" fmla="*/ 42 w 299"/>
                  <a:gd name="T63" fmla="*/ 2973 h 4316"/>
                  <a:gd name="T64" fmla="*/ 24 w 299"/>
                  <a:gd name="T65" fmla="*/ 2680 h 4316"/>
                  <a:gd name="T66" fmla="*/ 12 w 299"/>
                  <a:gd name="T67" fmla="*/ 2374 h 4316"/>
                  <a:gd name="T68" fmla="*/ 18 w 299"/>
                  <a:gd name="T69" fmla="*/ 2062 h 4316"/>
                  <a:gd name="T70" fmla="*/ 18 w 299"/>
                  <a:gd name="T71" fmla="*/ 2062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99" h="4316">
                    <a:moveTo>
                      <a:pt x="18" y="2062"/>
                    </a:moveTo>
                    <a:lnTo>
                      <a:pt x="30" y="1750"/>
                    </a:lnTo>
                    <a:lnTo>
                      <a:pt x="54" y="1451"/>
                    </a:lnTo>
                    <a:lnTo>
                      <a:pt x="84" y="1169"/>
                    </a:lnTo>
                    <a:lnTo>
                      <a:pt x="126" y="899"/>
                    </a:lnTo>
                    <a:lnTo>
                      <a:pt x="162" y="641"/>
                    </a:lnTo>
                    <a:lnTo>
                      <a:pt x="209" y="408"/>
                    </a:lnTo>
                    <a:lnTo>
                      <a:pt x="251" y="192"/>
                    </a:lnTo>
                    <a:lnTo>
                      <a:pt x="299" y="0"/>
                    </a:lnTo>
                    <a:lnTo>
                      <a:pt x="287" y="0"/>
                    </a:lnTo>
                    <a:lnTo>
                      <a:pt x="239" y="192"/>
                    </a:lnTo>
                    <a:lnTo>
                      <a:pt x="198" y="408"/>
                    </a:lnTo>
                    <a:lnTo>
                      <a:pt x="156" y="641"/>
                    </a:lnTo>
                    <a:lnTo>
                      <a:pt x="114" y="899"/>
                    </a:lnTo>
                    <a:lnTo>
                      <a:pt x="78" y="1169"/>
                    </a:lnTo>
                    <a:lnTo>
                      <a:pt x="48" y="1451"/>
                    </a:lnTo>
                    <a:lnTo>
                      <a:pt x="24" y="1750"/>
                    </a:lnTo>
                    <a:lnTo>
                      <a:pt x="6" y="2062"/>
                    </a:lnTo>
                    <a:lnTo>
                      <a:pt x="0" y="2374"/>
                    </a:lnTo>
                    <a:lnTo>
                      <a:pt x="12" y="2674"/>
                    </a:lnTo>
                    <a:lnTo>
                      <a:pt x="30" y="2973"/>
                    </a:lnTo>
                    <a:lnTo>
                      <a:pt x="54" y="3255"/>
                    </a:lnTo>
                    <a:lnTo>
                      <a:pt x="96" y="3537"/>
                    </a:lnTo>
                    <a:lnTo>
                      <a:pt x="144" y="3806"/>
                    </a:lnTo>
                    <a:lnTo>
                      <a:pt x="203" y="4064"/>
                    </a:lnTo>
                    <a:lnTo>
                      <a:pt x="275" y="4316"/>
                    </a:lnTo>
                    <a:lnTo>
                      <a:pt x="287" y="4316"/>
                    </a:lnTo>
                    <a:lnTo>
                      <a:pt x="215" y="4064"/>
                    </a:lnTo>
                    <a:lnTo>
                      <a:pt x="156" y="3806"/>
                    </a:lnTo>
                    <a:lnTo>
                      <a:pt x="108" y="3537"/>
                    </a:lnTo>
                    <a:lnTo>
                      <a:pt x="66" y="3261"/>
                    </a:lnTo>
                    <a:lnTo>
                      <a:pt x="42" y="2973"/>
                    </a:lnTo>
                    <a:lnTo>
                      <a:pt x="24" y="2680"/>
                    </a:lnTo>
                    <a:lnTo>
                      <a:pt x="12" y="2374"/>
                    </a:lnTo>
                    <a:lnTo>
                      <a:pt x="18" y="2062"/>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7" name="任意多边形 74767"/>
              <p:cNvSpPr>
                <a:spLocks noChangeArrowheads="1"/>
              </p:cNvSpPr>
              <p:nvPr userDrawn="1"/>
            </p:nvSpPr>
            <p:spPr bwMode="auto">
              <a:xfrm>
                <a:off x="1566" y="0"/>
                <a:ext cx="425" cy="4316"/>
              </a:xfrm>
              <a:custGeom>
                <a:gdLst>
                  <a:gd name="T0" fmla="*/ 424 w 424"/>
                  <a:gd name="T1" fmla="*/ 0 h 4316"/>
                  <a:gd name="T2" fmla="*/ 412 w 424"/>
                  <a:gd name="T3" fmla="*/ 0 h 4316"/>
                  <a:gd name="T4" fmla="*/ 316 w 424"/>
                  <a:gd name="T5" fmla="*/ 222 h 4316"/>
                  <a:gd name="T6" fmla="*/ 239 w 424"/>
                  <a:gd name="T7" fmla="*/ 462 h 4316"/>
                  <a:gd name="T8" fmla="*/ 167 w 424"/>
                  <a:gd name="T9" fmla="*/ 707 h 4316"/>
                  <a:gd name="T10" fmla="*/ 107 w 424"/>
                  <a:gd name="T11" fmla="*/ 971 h 4316"/>
                  <a:gd name="T12" fmla="*/ 65 w 424"/>
                  <a:gd name="T13" fmla="*/ 1247 h 4316"/>
                  <a:gd name="T14" fmla="*/ 29 w 424"/>
                  <a:gd name="T15" fmla="*/ 1529 h 4316"/>
                  <a:gd name="T16" fmla="*/ 6 w 424"/>
                  <a:gd name="T17" fmla="*/ 1822 h 4316"/>
                  <a:gd name="T18" fmla="*/ 0 w 424"/>
                  <a:gd name="T19" fmla="*/ 2122 h 4316"/>
                  <a:gd name="T20" fmla="*/ 6 w 424"/>
                  <a:gd name="T21" fmla="*/ 2404 h 4316"/>
                  <a:gd name="T22" fmla="*/ 24 w 424"/>
                  <a:gd name="T23" fmla="*/ 2686 h 4316"/>
                  <a:gd name="T24" fmla="*/ 47 w 424"/>
                  <a:gd name="T25" fmla="*/ 2961 h 4316"/>
                  <a:gd name="T26" fmla="*/ 89 w 424"/>
                  <a:gd name="T27" fmla="*/ 3243 h 4316"/>
                  <a:gd name="T28" fmla="*/ 137 w 424"/>
                  <a:gd name="T29" fmla="*/ 3519 h 4316"/>
                  <a:gd name="T30" fmla="*/ 197 w 424"/>
                  <a:gd name="T31" fmla="*/ 3788 h 4316"/>
                  <a:gd name="T32" fmla="*/ 269 w 424"/>
                  <a:gd name="T33" fmla="*/ 4058 h 4316"/>
                  <a:gd name="T34" fmla="*/ 346 w 424"/>
                  <a:gd name="T35" fmla="*/ 4316 h 4316"/>
                  <a:gd name="T36" fmla="*/ 358 w 424"/>
                  <a:gd name="T37" fmla="*/ 4316 h 4316"/>
                  <a:gd name="T38" fmla="*/ 281 w 424"/>
                  <a:gd name="T39" fmla="*/ 4058 h 4316"/>
                  <a:gd name="T40" fmla="*/ 209 w 424"/>
                  <a:gd name="T41" fmla="*/ 3788 h 4316"/>
                  <a:gd name="T42" fmla="*/ 149 w 424"/>
                  <a:gd name="T43" fmla="*/ 3519 h 4316"/>
                  <a:gd name="T44" fmla="*/ 101 w 424"/>
                  <a:gd name="T45" fmla="*/ 3243 h 4316"/>
                  <a:gd name="T46" fmla="*/ 59 w 424"/>
                  <a:gd name="T47" fmla="*/ 2961 h 4316"/>
                  <a:gd name="T48" fmla="*/ 35 w 424"/>
                  <a:gd name="T49" fmla="*/ 2686 h 4316"/>
                  <a:gd name="T50" fmla="*/ 18 w 424"/>
                  <a:gd name="T51" fmla="*/ 2404 h 4316"/>
                  <a:gd name="T52" fmla="*/ 12 w 424"/>
                  <a:gd name="T53" fmla="*/ 2122 h 4316"/>
                  <a:gd name="T54" fmla="*/ 18 w 424"/>
                  <a:gd name="T55" fmla="*/ 1822 h 4316"/>
                  <a:gd name="T56" fmla="*/ 41 w 424"/>
                  <a:gd name="T57" fmla="*/ 1529 h 4316"/>
                  <a:gd name="T58" fmla="*/ 71 w 424"/>
                  <a:gd name="T59" fmla="*/ 1247 h 4316"/>
                  <a:gd name="T60" fmla="*/ 119 w 424"/>
                  <a:gd name="T61" fmla="*/ 971 h 4316"/>
                  <a:gd name="T62" fmla="*/ 179 w 424"/>
                  <a:gd name="T63" fmla="*/ 707 h 4316"/>
                  <a:gd name="T64" fmla="*/ 245 w 424"/>
                  <a:gd name="T65" fmla="*/ 462 h 4316"/>
                  <a:gd name="T66" fmla="*/ 328 w 424"/>
                  <a:gd name="T67" fmla="*/ 222 h 4316"/>
                  <a:gd name="T68" fmla="*/ 424 w 424"/>
                  <a:gd name="T69" fmla="*/ 0 h 4316"/>
                  <a:gd name="T70" fmla="*/ 424 w 424"/>
                  <a:gd name="T71" fmla="*/ 0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22" h="4316">
                    <a:moveTo>
                      <a:pt x="424" y="0"/>
                    </a:moveTo>
                    <a:lnTo>
                      <a:pt x="412" y="0"/>
                    </a:lnTo>
                    <a:lnTo>
                      <a:pt x="316" y="222"/>
                    </a:lnTo>
                    <a:lnTo>
                      <a:pt x="239" y="462"/>
                    </a:lnTo>
                    <a:lnTo>
                      <a:pt x="167" y="707"/>
                    </a:lnTo>
                    <a:lnTo>
                      <a:pt x="107" y="971"/>
                    </a:lnTo>
                    <a:lnTo>
                      <a:pt x="65" y="1247"/>
                    </a:lnTo>
                    <a:lnTo>
                      <a:pt x="29" y="1529"/>
                    </a:lnTo>
                    <a:lnTo>
                      <a:pt x="6" y="1822"/>
                    </a:lnTo>
                    <a:lnTo>
                      <a:pt x="0" y="2122"/>
                    </a:lnTo>
                    <a:lnTo>
                      <a:pt x="6" y="2404"/>
                    </a:lnTo>
                    <a:lnTo>
                      <a:pt x="24" y="2686"/>
                    </a:lnTo>
                    <a:lnTo>
                      <a:pt x="47" y="2961"/>
                    </a:lnTo>
                    <a:lnTo>
                      <a:pt x="89" y="3243"/>
                    </a:lnTo>
                    <a:lnTo>
                      <a:pt x="137" y="3519"/>
                    </a:lnTo>
                    <a:lnTo>
                      <a:pt x="197" y="3788"/>
                    </a:lnTo>
                    <a:lnTo>
                      <a:pt x="269" y="4058"/>
                    </a:lnTo>
                    <a:lnTo>
                      <a:pt x="346" y="4316"/>
                    </a:lnTo>
                    <a:lnTo>
                      <a:pt x="358" y="4316"/>
                    </a:lnTo>
                    <a:lnTo>
                      <a:pt x="281" y="4058"/>
                    </a:lnTo>
                    <a:lnTo>
                      <a:pt x="209" y="3788"/>
                    </a:lnTo>
                    <a:lnTo>
                      <a:pt x="149" y="3519"/>
                    </a:lnTo>
                    <a:lnTo>
                      <a:pt x="101" y="3243"/>
                    </a:lnTo>
                    <a:lnTo>
                      <a:pt x="59" y="2961"/>
                    </a:lnTo>
                    <a:lnTo>
                      <a:pt x="35" y="2686"/>
                    </a:lnTo>
                    <a:lnTo>
                      <a:pt x="18" y="2404"/>
                    </a:lnTo>
                    <a:lnTo>
                      <a:pt x="12" y="2122"/>
                    </a:lnTo>
                    <a:lnTo>
                      <a:pt x="18" y="1822"/>
                    </a:lnTo>
                    <a:lnTo>
                      <a:pt x="41" y="1529"/>
                    </a:lnTo>
                    <a:lnTo>
                      <a:pt x="71" y="1247"/>
                    </a:lnTo>
                    <a:lnTo>
                      <a:pt x="119" y="971"/>
                    </a:lnTo>
                    <a:lnTo>
                      <a:pt x="179" y="707"/>
                    </a:lnTo>
                    <a:lnTo>
                      <a:pt x="245" y="462"/>
                    </a:lnTo>
                    <a:lnTo>
                      <a:pt x="328" y="222"/>
                    </a:lnTo>
                    <a:lnTo>
                      <a:pt x="424" y="0"/>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8" name="任意多边形 74768"/>
              <p:cNvSpPr>
                <a:spLocks noChangeArrowheads="1"/>
              </p:cNvSpPr>
              <p:nvPr userDrawn="1"/>
            </p:nvSpPr>
            <p:spPr bwMode="auto">
              <a:xfrm>
                <a:off x="1128" y="0"/>
                <a:ext cx="575" cy="4316"/>
              </a:xfrm>
              <a:custGeom>
                <a:gdLst>
                  <a:gd name="T0" fmla="*/ 12 w 574"/>
                  <a:gd name="T1" fmla="*/ 2146 h 4316"/>
                  <a:gd name="T2" fmla="*/ 24 w 574"/>
                  <a:gd name="T3" fmla="*/ 1846 h 4316"/>
                  <a:gd name="T4" fmla="*/ 54 w 574"/>
                  <a:gd name="T5" fmla="*/ 1559 h 4316"/>
                  <a:gd name="T6" fmla="*/ 96 w 574"/>
                  <a:gd name="T7" fmla="*/ 1277 h 4316"/>
                  <a:gd name="T8" fmla="*/ 162 w 574"/>
                  <a:gd name="T9" fmla="*/ 1001 h 4316"/>
                  <a:gd name="T10" fmla="*/ 239 w 574"/>
                  <a:gd name="T11" fmla="*/ 731 h 4316"/>
                  <a:gd name="T12" fmla="*/ 335 w 574"/>
                  <a:gd name="T13" fmla="*/ 480 h 4316"/>
                  <a:gd name="T14" fmla="*/ 449 w 574"/>
                  <a:gd name="T15" fmla="*/ 234 h 4316"/>
                  <a:gd name="T16" fmla="*/ 574 w 574"/>
                  <a:gd name="T17" fmla="*/ 0 h 4316"/>
                  <a:gd name="T18" fmla="*/ 562 w 574"/>
                  <a:gd name="T19" fmla="*/ 0 h 4316"/>
                  <a:gd name="T20" fmla="*/ 437 w 574"/>
                  <a:gd name="T21" fmla="*/ 234 h 4316"/>
                  <a:gd name="T22" fmla="*/ 323 w 574"/>
                  <a:gd name="T23" fmla="*/ 480 h 4316"/>
                  <a:gd name="T24" fmla="*/ 227 w 574"/>
                  <a:gd name="T25" fmla="*/ 737 h 4316"/>
                  <a:gd name="T26" fmla="*/ 150 w 574"/>
                  <a:gd name="T27" fmla="*/ 1001 h 4316"/>
                  <a:gd name="T28" fmla="*/ 84 w 574"/>
                  <a:gd name="T29" fmla="*/ 1277 h 4316"/>
                  <a:gd name="T30" fmla="*/ 42 w 574"/>
                  <a:gd name="T31" fmla="*/ 1559 h 4316"/>
                  <a:gd name="T32" fmla="*/ 12 w 574"/>
                  <a:gd name="T33" fmla="*/ 1852 h 4316"/>
                  <a:gd name="T34" fmla="*/ 0 w 574"/>
                  <a:gd name="T35" fmla="*/ 2146 h 4316"/>
                  <a:gd name="T36" fmla="*/ 6 w 574"/>
                  <a:gd name="T37" fmla="*/ 2434 h 4316"/>
                  <a:gd name="T38" fmla="*/ 30 w 574"/>
                  <a:gd name="T39" fmla="*/ 2715 h 4316"/>
                  <a:gd name="T40" fmla="*/ 66 w 574"/>
                  <a:gd name="T41" fmla="*/ 2997 h 4316"/>
                  <a:gd name="T42" fmla="*/ 120 w 574"/>
                  <a:gd name="T43" fmla="*/ 3273 h 4316"/>
                  <a:gd name="T44" fmla="*/ 191 w 574"/>
                  <a:gd name="T45" fmla="*/ 3549 h 4316"/>
                  <a:gd name="T46" fmla="*/ 275 w 574"/>
                  <a:gd name="T47" fmla="*/ 3812 h 4316"/>
                  <a:gd name="T48" fmla="*/ 371 w 574"/>
                  <a:gd name="T49" fmla="*/ 4070 h 4316"/>
                  <a:gd name="T50" fmla="*/ 484 w 574"/>
                  <a:gd name="T51" fmla="*/ 4316 h 4316"/>
                  <a:gd name="T52" fmla="*/ 496 w 574"/>
                  <a:gd name="T53" fmla="*/ 4316 h 4316"/>
                  <a:gd name="T54" fmla="*/ 383 w 574"/>
                  <a:gd name="T55" fmla="*/ 4070 h 4316"/>
                  <a:gd name="T56" fmla="*/ 287 w 574"/>
                  <a:gd name="T57" fmla="*/ 3812 h 4316"/>
                  <a:gd name="T58" fmla="*/ 203 w 574"/>
                  <a:gd name="T59" fmla="*/ 3549 h 4316"/>
                  <a:gd name="T60" fmla="*/ 132 w 574"/>
                  <a:gd name="T61" fmla="*/ 3273 h 4316"/>
                  <a:gd name="T62" fmla="*/ 78 w 574"/>
                  <a:gd name="T63" fmla="*/ 2997 h 4316"/>
                  <a:gd name="T64" fmla="*/ 42 w 574"/>
                  <a:gd name="T65" fmla="*/ 2715 h 4316"/>
                  <a:gd name="T66" fmla="*/ 18 w 574"/>
                  <a:gd name="T67" fmla="*/ 2434 h 4316"/>
                  <a:gd name="T68" fmla="*/ 12 w 574"/>
                  <a:gd name="T69" fmla="*/ 2146 h 4316"/>
                  <a:gd name="T70" fmla="*/ 12 w 574"/>
                  <a:gd name="T71" fmla="*/ 2146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74" h="4316">
                    <a:moveTo>
                      <a:pt x="12" y="2146"/>
                    </a:moveTo>
                    <a:lnTo>
                      <a:pt x="24" y="1846"/>
                    </a:lnTo>
                    <a:lnTo>
                      <a:pt x="54" y="1559"/>
                    </a:lnTo>
                    <a:lnTo>
                      <a:pt x="96" y="1277"/>
                    </a:lnTo>
                    <a:lnTo>
                      <a:pt x="162" y="1001"/>
                    </a:lnTo>
                    <a:lnTo>
                      <a:pt x="239" y="731"/>
                    </a:lnTo>
                    <a:lnTo>
                      <a:pt x="335" y="480"/>
                    </a:lnTo>
                    <a:lnTo>
                      <a:pt x="449" y="234"/>
                    </a:lnTo>
                    <a:lnTo>
                      <a:pt x="574" y="0"/>
                    </a:lnTo>
                    <a:lnTo>
                      <a:pt x="562" y="0"/>
                    </a:lnTo>
                    <a:lnTo>
                      <a:pt x="437" y="234"/>
                    </a:lnTo>
                    <a:lnTo>
                      <a:pt x="323" y="480"/>
                    </a:lnTo>
                    <a:lnTo>
                      <a:pt x="227" y="737"/>
                    </a:lnTo>
                    <a:lnTo>
                      <a:pt x="150" y="1001"/>
                    </a:lnTo>
                    <a:lnTo>
                      <a:pt x="84" y="1277"/>
                    </a:lnTo>
                    <a:lnTo>
                      <a:pt x="42" y="1559"/>
                    </a:lnTo>
                    <a:lnTo>
                      <a:pt x="12" y="1852"/>
                    </a:lnTo>
                    <a:lnTo>
                      <a:pt x="0" y="2146"/>
                    </a:lnTo>
                    <a:lnTo>
                      <a:pt x="6" y="2434"/>
                    </a:lnTo>
                    <a:lnTo>
                      <a:pt x="30" y="2715"/>
                    </a:lnTo>
                    <a:lnTo>
                      <a:pt x="66" y="2997"/>
                    </a:lnTo>
                    <a:lnTo>
                      <a:pt x="120" y="3273"/>
                    </a:lnTo>
                    <a:lnTo>
                      <a:pt x="191" y="3549"/>
                    </a:lnTo>
                    <a:lnTo>
                      <a:pt x="275" y="3812"/>
                    </a:lnTo>
                    <a:lnTo>
                      <a:pt x="371" y="4070"/>
                    </a:lnTo>
                    <a:lnTo>
                      <a:pt x="484" y="4316"/>
                    </a:lnTo>
                    <a:lnTo>
                      <a:pt x="496" y="4316"/>
                    </a:lnTo>
                    <a:lnTo>
                      <a:pt x="383" y="4070"/>
                    </a:lnTo>
                    <a:lnTo>
                      <a:pt x="287" y="3812"/>
                    </a:lnTo>
                    <a:lnTo>
                      <a:pt x="203" y="3549"/>
                    </a:lnTo>
                    <a:lnTo>
                      <a:pt x="132" y="3273"/>
                    </a:lnTo>
                    <a:lnTo>
                      <a:pt x="78" y="2997"/>
                    </a:lnTo>
                    <a:lnTo>
                      <a:pt x="42" y="2715"/>
                    </a:lnTo>
                    <a:lnTo>
                      <a:pt x="18" y="2434"/>
                    </a:lnTo>
                    <a:lnTo>
                      <a:pt x="12" y="2146"/>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39" name="任意多边形 74769"/>
              <p:cNvSpPr>
                <a:spLocks noChangeArrowheads="1"/>
              </p:cNvSpPr>
              <p:nvPr userDrawn="1"/>
            </p:nvSpPr>
            <p:spPr bwMode="auto">
              <a:xfrm>
                <a:off x="702" y="0"/>
                <a:ext cx="737" cy="4316"/>
              </a:xfrm>
              <a:custGeom>
                <a:gdLst>
                  <a:gd name="T0" fmla="*/ 12 w 735"/>
                  <a:gd name="T1" fmla="*/ 2098 h 4316"/>
                  <a:gd name="T2" fmla="*/ 29 w 735"/>
                  <a:gd name="T3" fmla="*/ 1798 h 4316"/>
                  <a:gd name="T4" fmla="*/ 71 w 735"/>
                  <a:gd name="T5" fmla="*/ 1505 h 4316"/>
                  <a:gd name="T6" fmla="*/ 131 w 735"/>
                  <a:gd name="T7" fmla="*/ 1223 h 4316"/>
                  <a:gd name="T8" fmla="*/ 215 w 735"/>
                  <a:gd name="T9" fmla="*/ 941 h 4316"/>
                  <a:gd name="T10" fmla="*/ 316 w 735"/>
                  <a:gd name="T11" fmla="*/ 689 h 4316"/>
                  <a:gd name="T12" fmla="*/ 442 w 735"/>
                  <a:gd name="T13" fmla="*/ 444 h 4316"/>
                  <a:gd name="T14" fmla="*/ 580 w 735"/>
                  <a:gd name="T15" fmla="*/ 216 h 4316"/>
                  <a:gd name="T16" fmla="*/ 735 w 735"/>
                  <a:gd name="T17" fmla="*/ 0 h 4316"/>
                  <a:gd name="T18" fmla="*/ 723 w 735"/>
                  <a:gd name="T19" fmla="*/ 0 h 4316"/>
                  <a:gd name="T20" fmla="*/ 568 w 735"/>
                  <a:gd name="T21" fmla="*/ 210 h 4316"/>
                  <a:gd name="T22" fmla="*/ 430 w 735"/>
                  <a:gd name="T23" fmla="*/ 438 h 4316"/>
                  <a:gd name="T24" fmla="*/ 311 w 735"/>
                  <a:gd name="T25" fmla="*/ 683 h 4316"/>
                  <a:gd name="T26" fmla="*/ 209 w 735"/>
                  <a:gd name="T27" fmla="*/ 941 h 4316"/>
                  <a:gd name="T28" fmla="*/ 125 w 735"/>
                  <a:gd name="T29" fmla="*/ 1217 h 4316"/>
                  <a:gd name="T30" fmla="*/ 59 w 735"/>
                  <a:gd name="T31" fmla="*/ 1505 h 4316"/>
                  <a:gd name="T32" fmla="*/ 18 w 735"/>
                  <a:gd name="T33" fmla="*/ 1798 h 4316"/>
                  <a:gd name="T34" fmla="*/ 0 w 735"/>
                  <a:gd name="T35" fmla="*/ 2098 h 4316"/>
                  <a:gd name="T36" fmla="*/ 6 w 735"/>
                  <a:gd name="T37" fmla="*/ 2404 h 4316"/>
                  <a:gd name="T38" fmla="*/ 29 w 735"/>
                  <a:gd name="T39" fmla="*/ 2709 h 4316"/>
                  <a:gd name="T40" fmla="*/ 77 w 735"/>
                  <a:gd name="T41" fmla="*/ 3015 h 4316"/>
                  <a:gd name="T42" fmla="*/ 149 w 735"/>
                  <a:gd name="T43" fmla="*/ 3315 h 4316"/>
                  <a:gd name="T44" fmla="*/ 227 w 735"/>
                  <a:gd name="T45" fmla="*/ 3573 h 4316"/>
                  <a:gd name="T46" fmla="*/ 316 w 735"/>
                  <a:gd name="T47" fmla="*/ 3824 h 4316"/>
                  <a:gd name="T48" fmla="*/ 424 w 735"/>
                  <a:gd name="T49" fmla="*/ 4076 h 4316"/>
                  <a:gd name="T50" fmla="*/ 544 w 735"/>
                  <a:gd name="T51" fmla="*/ 4316 h 4316"/>
                  <a:gd name="T52" fmla="*/ 556 w 735"/>
                  <a:gd name="T53" fmla="*/ 4316 h 4316"/>
                  <a:gd name="T54" fmla="*/ 436 w 735"/>
                  <a:gd name="T55" fmla="*/ 4076 h 4316"/>
                  <a:gd name="T56" fmla="*/ 328 w 735"/>
                  <a:gd name="T57" fmla="*/ 3824 h 4316"/>
                  <a:gd name="T58" fmla="*/ 239 w 735"/>
                  <a:gd name="T59" fmla="*/ 3573 h 4316"/>
                  <a:gd name="T60" fmla="*/ 161 w 735"/>
                  <a:gd name="T61" fmla="*/ 3315 h 4316"/>
                  <a:gd name="T62" fmla="*/ 89 w 735"/>
                  <a:gd name="T63" fmla="*/ 3015 h 4316"/>
                  <a:gd name="T64" fmla="*/ 41 w 735"/>
                  <a:gd name="T65" fmla="*/ 2709 h 4316"/>
                  <a:gd name="T66" fmla="*/ 18 w 735"/>
                  <a:gd name="T67" fmla="*/ 2404 h 4316"/>
                  <a:gd name="T68" fmla="*/ 12 w 735"/>
                  <a:gd name="T69" fmla="*/ 2098 h 4316"/>
                  <a:gd name="T70" fmla="*/ 12 w 735"/>
                  <a:gd name="T71" fmla="*/ 2098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35" h="4316">
                    <a:moveTo>
                      <a:pt x="12" y="2098"/>
                    </a:moveTo>
                    <a:lnTo>
                      <a:pt x="29" y="1798"/>
                    </a:lnTo>
                    <a:lnTo>
                      <a:pt x="71" y="1505"/>
                    </a:lnTo>
                    <a:lnTo>
                      <a:pt x="131" y="1223"/>
                    </a:lnTo>
                    <a:lnTo>
                      <a:pt x="215" y="941"/>
                    </a:lnTo>
                    <a:lnTo>
                      <a:pt x="316" y="689"/>
                    </a:lnTo>
                    <a:lnTo>
                      <a:pt x="442" y="444"/>
                    </a:lnTo>
                    <a:lnTo>
                      <a:pt x="580" y="216"/>
                    </a:lnTo>
                    <a:lnTo>
                      <a:pt x="735" y="0"/>
                    </a:lnTo>
                    <a:lnTo>
                      <a:pt x="723" y="0"/>
                    </a:lnTo>
                    <a:lnTo>
                      <a:pt x="568" y="210"/>
                    </a:lnTo>
                    <a:lnTo>
                      <a:pt x="430" y="438"/>
                    </a:lnTo>
                    <a:lnTo>
                      <a:pt x="311" y="683"/>
                    </a:lnTo>
                    <a:lnTo>
                      <a:pt x="209" y="941"/>
                    </a:lnTo>
                    <a:lnTo>
                      <a:pt x="125" y="1217"/>
                    </a:lnTo>
                    <a:lnTo>
                      <a:pt x="59" y="1505"/>
                    </a:lnTo>
                    <a:lnTo>
                      <a:pt x="18" y="1798"/>
                    </a:lnTo>
                    <a:lnTo>
                      <a:pt x="0" y="2098"/>
                    </a:lnTo>
                    <a:lnTo>
                      <a:pt x="6" y="2404"/>
                    </a:lnTo>
                    <a:lnTo>
                      <a:pt x="29" y="2709"/>
                    </a:lnTo>
                    <a:lnTo>
                      <a:pt x="77" y="3015"/>
                    </a:lnTo>
                    <a:lnTo>
                      <a:pt x="149" y="3315"/>
                    </a:lnTo>
                    <a:lnTo>
                      <a:pt x="227" y="3573"/>
                    </a:lnTo>
                    <a:lnTo>
                      <a:pt x="316" y="3824"/>
                    </a:lnTo>
                    <a:lnTo>
                      <a:pt x="424" y="4076"/>
                    </a:lnTo>
                    <a:lnTo>
                      <a:pt x="544" y="4316"/>
                    </a:lnTo>
                    <a:lnTo>
                      <a:pt x="556" y="4316"/>
                    </a:lnTo>
                    <a:lnTo>
                      <a:pt x="436" y="4076"/>
                    </a:lnTo>
                    <a:lnTo>
                      <a:pt x="328" y="3824"/>
                    </a:lnTo>
                    <a:lnTo>
                      <a:pt x="239" y="3573"/>
                    </a:lnTo>
                    <a:lnTo>
                      <a:pt x="161" y="3315"/>
                    </a:lnTo>
                    <a:lnTo>
                      <a:pt x="89" y="3015"/>
                    </a:lnTo>
                    <a:lnTo>
                      <a:pt x="41" y="2709"/>
                    </a:lnTo>
                    <a:lnTo>
                      <a:pt x="18" y="2404"/>
                    </a:lnTo>
                    <a:lnTo>
                      <a:pt x="12" y="2098"/>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40" name="任意多边形 74770"/>
              <p:cNvSpPr>
                <a:spLocks noChangeArrowheads="1"/>
              </p:cNvSpPr>
              <p:nvPr userDrawn="1"/>
            </p:nvSpPr>
            <p:spPr bwMode="auto">
              <a:xfrm>
                <a:off x="288" y="0"/>
                <a:ext cx="840" cy="4316"/>
              </a:xfrm>
              <a:custGeom>
                <a:gdLst>
                  <a:gd name="T0" fmla="*/ 18 w 837"/>
                  <a:gd name="T1" fmla="*/ 1948 h 4316"/>
                  <a:gd name="T2" fmla="*/ 48 w 837"/>
                  <a:gd name="T3" fmla="*/ 1708 h 4316"/>
                  <a:gd name="T4" fmla="*/ 96 w 837"/>
                  <a:gd name="T5" fmla="*/ 1475 h 4316"/>
                  <a:gd name="T6" fmla="*/ 161 w 837"/>
                  <a:gd name="T7" fmla="*/ 1235 h 4316"/>
                  <a:gd name="T8" fmla="*/ 251 w 837"/>
                  <a:gd name="T9" fmla="*/ 995 h 4316"/>
                  <a:gd name="T10" fmla="*/ 365 w 837"/>
                  <a:gd name="T11" fmla="*/ 755 h 4316"/>
                  <a:gd name="T12" fmla="*/ 496 w 837"/>
                  <a:gd name="T13" fmla="*/ 510 h 4316"/>
                  <a:gd name="T14" fmla="*/ 658 w 837"/>
                  <a:gd name="T15" fmla="*/ 258 h 4316"/>
                  <a:gd name="T16" fmla="*/ 741 w 837"/>
                  <a:gd name="T17" fmla="*/ 132 h 4316"/>
                  <a:gd name="T18" fmla="*/ 837 w 837"/>
                  <a:gd name="T19" fmla="*/ 0 h 4316"/>
                  <a:gd name="T20" fmla="*/ 825 w 837"/>
                  <a:gd name="T21" fmla="*/ 0 h 4316"/>
                  <a:gd name="T22" fmla="*/ 729 w 837"/>
                  <a:gd name="T23" fmla="*/ 132 h 4316"/>
                  <a:gd name="T24" fmla="*/ 640 w 837"/>
                  <a:gd name="T25" fmla="*/ 258 h 4316"/>
                  <a:gd name="T26" fmla="*/ 562 w 837"/>
                  <a:gd name="T27" fmla="*/ 384 h 4316"/>
                  <a:gd name="T28" fmla="*/ 484 w 837"/>
                  <a:gd name="T29" fmla="*/ 510 h 4316"/>
                  <a:gd name="T30" fmla="*/ 353 w 837"/>
                  <a:gd name="T31" fmla="*/ 755 h 4316"/>
                  <a:gd name="T32" fmla="*/ 239 w 837"/>
                  <a:gd name="T33" fmla="*/ 995 h 4316"/>
                  <a:gd name="T34" fmla="*/ 150 w 837"/>
                  <a:gd name="T35" fmla="*/ 1235 h 4316"/>
                  <a:gd name="T36" fmla="*/ 84 w 837"/>
                  <a:gd name="T37" fmla="*/ 1469 h 4316"/>
                  <a:gd name="T38" fmla="*/ 36 w 837"/>
                  <a:gd name="T39" fmla="*/ 1702 h 4316"/>
                  <a:gd name="T40" fmla="*/ 6 w 837"/>
                  <a:gd name="T41" fmla="*/ 1942 h 4316"/>
                  <a:gd name="T42" fmla="*/ 0 w 837"/>
                  <a:gd name="T43" fmla="*/ 2200 h 4316"/>
                  <a:gd name="T44" fmla="*/ 12 w 837"/>
                  <a:gd name="T45" fmla="*/ 2470 h 4316"/>
                  <a:gd name="T46" fmla="*/ 48 w 837"/>
                  <a:gd name="T47" fmla="*/ 2739 h 4316"/>
                  <a:gd name="T48" fmla="*/ 114 w 837"/>
                  <a:gd name="T49" fmla="*/ 3027 h 4316"/>
                  <a:gd name="T50" fmla="*/ 150 w 837"/>
                  <a:gd name="T51" fmla="*/ 3171 h 4316"/>
                  <a:gd name="T52" fmla="*/ 197 w 837"/>
                  <a:gd name="T53" fmla="*/ 3321 h 4316"/>
                  <a:gd name="T54" fmla="*/ 245 w 837"/>
                  <a:gd name="T55" fmla="*/ 3477 h 4316"/>
                  <a:gd name="T56" fmla="*/ 305 w 837"/>
                  <a:gd name="T57" fmla="*/ 3639 h 4316"/>
                  <a:gd name="T58" fmla="*/ 365 w 837"/>
                  <a:gd name="T59" fmla="*/ 3800 h 4316"/>
                  <a:gd name="T60" fmla="*/ 437 w 837"/>
                  <a:gd name="T61" fmla="*/ 3968 h 4316"/>
                  <a:gd name="T62" fmla="*/ 508 w 837"/>
                  <a:gd name="T63" fmla="*/ 4136 h 4316"/>
                  <a:gd name="T64" fmla="*/ 592 w 837"/>
                  <a:gd name="T65" fmla="*/ 4316 h 4316"/>
                  <a:gd name="T66" fmla="*/ 604 w 837"/>
                  <a:gd name="T67" fmla="*/ 4316 h 4316"/>
                  <a:gd name="T68" fmla="*/ 520 w 837"/>
                  <a:gd name="T69" fmla="*/ 4136 h 4316"/>
                  <a:gd name="T70" fmla="*/ 448 w 837"/>
                  <a:gd name="T71" fmla="*/ 3968 h 4316"/>
                  <a:gd name="T72" fmla="*/ 377 w 837"/>
                  <a:gd name="T73" fmla="*/ 3800 h 4316"/>
                  <a:gd name="T74" fmla="*/ 317 w 837"/>
                  <a:gd name="T75" fmla="*/ 3639 h 4316"/>
                  <a:gd name="T76" fmla="*/ 257 w 837"/>
                  <a:gd name="T77" fmla="*/ 3477 h 4316"/>
                  <a:gd name="T78" fmla="*/ 209 w 837"/>
                  <a:gd name="T79" fmla="*/ 3327 h 4316"/>
                  <a:gd name="T80" fmla="*/ 161 w 837"/>
                  <a:gd name="T81" fmla="*/ 3171 h 4316"/>
                  <a:gd name="T82" fmla="*/ 126 w 837"/>
                  <a:gd name="T83" fmla="*/ 3027 h 4316"/>
                  <a:gd name="T84" fmla="*/ 60 w 837"/>
                  <a:gd name="T85" fmla="*/ 2739 h 4316"/>
                  <a:gd name="T86" fmla="*/ 24 w 837"/>
                  <a:gd name="T87" fmla="*/ 2470 h 4316"/>
                  <a:gd name="T88" fmla="*/ 12 w 837"/>
                  <a:gd name="T89" fmla="*/ 2206 h 4316"/>
                  <a:gd name="T90" fmla="*/ 18 w 837"/>
                  <a:gd name="T91" fmla="*/ 1948 h 4316"/>
                  <a:gd name="T92" fmla="*/ 18 w 837"/>
                  <a:gd name="T93" fmla="*/ 1948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837" h="4316">
                    <a:moveTo>
                      <a:pt x="18" y="1948"/>
                    </a:moveTo>
                    <a:lnTo>
                      <a:pt x="48" y="1708"/>
                    </a:lnTo>
                    <a:lnTo>
                      <a:pt x="96" y="1475"/>
                    </a:lnTo>
                    <a:lnTo>
                      <a:pt x="161" y="1235"/>
                    </a:lnTo>
                    <a:lnTo>
                      <a:pt x="251" y="995"/>
                    </a:lnTo>
                    <a:lnTo>
                      <a:pt x="365" y="755"/>
                    </a:lnTo>
                    <a:lnTo>
                      <a:pt x="496" y="510"/>
                    </a:lnTo>
                    <a:lnTo>
                      <a:pt x="658" y="258"/>
                    </a:lnTo>
                    <a:lnTo>
                      <a:pt x="741" y="132"/>
                    </a:lnTo>
                    <a:lnTo>
                      <a:pt x="837" y="0"/>
                    </a:lnTo>
                    <a:lnTo>
                      <a:pt x="825" y="0"/>
                    </a:lnTo>
                    <a:lnTo>
                      <a:pt x="729" y="132"/>
                    </a:lnTo>
                    <a:lnTo>
                      <a:pt x="640" y="258"/>
                    </a:lnTo>
                    <a:lnTo>
                      <a:pt x="562" y="384"/>
                    </a:lnTo>
                    <a:lnTo>
                      <a:pt x="484" y="510"/>
                    </a:lnTo>
                    <a:lnTo>
                      <a:pt x="353" y="755"/>
                    </a:lnTo>
                    <a:lnTo>
                      <a:pt x="239" y="995"/>
                    </a:lnTo>
                    <a:lnTo>
                      <a:pt x="150" y="1235"/>
                    </a:lnTo>
                    <a:lnTo>
                      <a:pt x="84" y="1469"/>
                    </a:lnTo>
                    <a:lnTo>
                      <a:pt x="36" y="1702"/>
                    </a:lnTo>
                    <a:lnTo>
                      <a:pt x="6" y="1942"/>
                    </a:lnTo>
                    <a:lnTo>
                      <a:pt x="0" y="2200"/>
                    </a:lnTo>
                    <a:lnTo>
                      <a:pt x="12" y="2470"/>
                    </a:lnTo>
                    <a:lnTo>
                      <a:pt x="48" y="2739"/>
                    </a:lnTo>
                    <a:lnTo>
                      <a:pt x="114" y="3027"/>
                    </a:lnTo>
                    <a:lnTo>
                      <a:pt x="150" y="3171"/>
                    </a:lnTo>
                    <a:lnTo>
                      <a:pt x="197" y="3321"/>
                    </a:lnTo>
                    <a:lnTo>
                      <a:pt x="245" y="3477"/>
                    </a:lnTo>
                    <a:lnTo>
                      <a:pt x="305" y="3639"/>
                    </a:lnTo>
                    <a:lnTo>
                      <a:pt x="365" y="3800"/>
                    </a:lnTo>
                    <a:lnTo>
                      <a:pt x="437" y="3968"/>
                    </a:lnTo>
                    <a:lnTo>
                      <a:pt x="508" y="4136"/>
                    </a:lnTo>
                    <a:lnTo>
                      <a:pt x="592" y="4316"/>
                    </a:lnTo>
                    <a:lnTo>
                      <a:pt x="604" y="4316"/>
                    </a:lnTo>
                    <a:lnTo>
                      <a:pt x="520" y="4136"/>
                    </a:lnTo>
                    <a:lnTo>
                      <a:pt x="448" y="3968"/>
                    </a:lnTo>
                    <a:lnTo>
                      <a:pt x="377" y="3800"/>
                    </a:lnTo>
                    <a:lnTo>
                      <a:pt x="317" y="3639"/>
                    </a:lnTo>
                    <a:lnTo>
                      <a:pt x="257" y="3477"/>
                    </a:lnTo>
                    <a:lnTo>
                      <a:pt x="209" y="3327"/>
                    </a:lnTo>
                    <a:lnTo>
                      <a:pt x="161" y="3171"/>
                    </a:lnTo>
                    <a:lnTo>
                      <a:pt x="126" y="3027"/>
                    </a:lnTo>
                    <a:lnTo>
                      <a:pt x="60" y="2739"/>
                    </a:lnTo>
                    <a:lnTo>
                      <a:pt x="24" y="2470"/>
                    </a:lnTo>
                    <a:lnTo>
                      <a:pt x="12" y="2206"/>
                    </a:lnTo>
                    <a:lnTo>
                      <a:pt x="18" y="1948"/>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sp>
          <p:nvSpPr>
            <p:cNvPr id="9" name="任意多边形 74771"/>
            <p:cNvSpPr>
              <a:spLocks noChangeArrowheads="1"/>
            </p:cNvSpPr>
            <p:nvPr/>
          </p:nvSpPr>
          <p:spPr bwMode="auto">
            <a:xfrm>
              <a:off x="6" y="2901"/>
              <a:ext cx="606" cy="1415"/>
            </a:xfrm>
            <a:custGeom>
              <a:gdLst>
                <a:gd name="T0" fmla="*/ 0 w 604"/>
                <a:gd name="T1" fmla="*/ 54 h 1415"/>
                <a:gd name="T2" fmla="*/ 42 w 604"/>
                <a:gd name="T3" fmla="*/ 228 h 1415"/>
                <a:gd name="T4" fmla="*/ 96 w 604"/>
                <a:gd name="T5" fmla="*/ 402 h 1415"/>
                <a:gd name="T6" fmla="*/ 161 w 604"/>
                <a:gd name="T7" fmla="*/ 576 h 1415"/>
                <a:gd name="T8" fmla="*/ 227 w 604"/>
                <a:gd name="T9" fmla="*/ 744 h 1415"/>
                <a:gd name="T10" fmla="*/ 305 w 604"/>
                <a:gd name="T11" fmla="*/ 917 h 1415"/>
                <a:gd name="T12" fmla="*/ 389 w 604"/>
                <a:gd name="T13" fmla="*/ 1085 h 1415"/>
                <a:gd name="T14" fmla="*/ 484 w 604"/>
                <a:gd name="T15" fmla="*/ 1253 h 1415"/>
                <a:gd name="T16" fmla="*/ 586 w 604"/>
                <a:gd name="T17" fmla="*/ 1415 h 1415"/>
                <a:gd name="T18" fmla="*/ 604 w 604"/>
                <a:gd name="T19" fmla="*/ 1415 h 1415"/>
                <a:gd name="T20" fmla="*/ 496 w 604"/>
                <a:gd name="T21" fmla="*/ 1247 h 1415"/>
                <a:gd name="T22" fmla="*/ 401 w 604"/>
                <a:gd name="T23" fmla="*/ 1073 h 1415"/>
                <a:gd name="T24" fmla="*/ 311 w 604"/>
                <a:gd name="T25" fmla="*/ 899 h 1415"/>
                <a:gd name="T26" fmla="*/ 233 w 604"/>
                <a:gd name="T27" fmla="*/ 720 h 1415"/>
                <a:gd name="T28" fmla="*/ 161 w 604"/>
                <a:gd name="T29" fmla="*/ 546 h 1415"/>
                <a:gd name="T30" fmla="*/ 102 w 604"/>
                <a:gd name="T31" fmla="*/ 366 h 1415"/>
                <a:gd name="T32" fmla="*/ 48 w 604"/>
                <a:gd name="T33" fmla="*/ 180 h 1415"/>
                <a:gd name="T34" fmla="*/ 0 w 604"/>
                <a:gd name="T35" fmla="*/ 0 h 1415"/>
                <a:gd name="T36" fmla="*/ 0 w 604"/>
                <a:gd name="T37" fmla="*/ 54 h 1415"/>
                <a:gd name="T38" fmla="*/ 0 w 604"/>
                <a:gd name="T39" fmla="*/ 54 h 14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04" h="1415">
                  <a:moveTo>
                    <a:pt x="0" y="54"/>
                  </a:moveTo>
                  <a:lnTo>
                    <a:pt x="42" y="228"/>
                  </a:lnTo>
                  <a:lnTo>
                    <a:pt x="96" y="402"/>
                  </a:lnTo>
                  <a:lnTo>
                    <a:pt x="161" y="576"/>
                  </a:lnTo>
                  <a:lnTo>
                    <a:pt x="227" y="744"/>
                  </a:lnTo>
                  <a:lnTo>
                    <a:pt x="305" y="917"/>
                  </a:lnTo>
                  <a:lnTo>
                    <a:pt x="389" y="1085"/>
                  </a:lnTo>
                  <a:lnTo>
                    <a:pt x="484" y="1253"/>
                  </a:lnTo>
                  <a:lnTo>
                    <a:pt x="586" y="1415"/>
                  </a:lnTo>
                  <a:lnTo>
                    <a:pt x="604" y="1415"/>
                  </a:lnTo>
                  <a:lnTo>
                    <a:pt x="496" y="1247"/>
                  </a:lnTo>
                  <a:lnTo>
                    <a:pt x="401" y="1073"/>
                  </a:lnTo>
                  <a:lnTo>
                    <a:pt x="311" y="899"/>
                  </a:lnTo>
                  <a:lnTo>
                    <a:pt x="233" y="720"/>
                  </a:lnTo>
                  <a:lnTo>
                    <a:pt x="161" y="546"/>
                  </a:lnTo>
                  <a:lnTo>
                    <a:pt x="102" y="366"/>
                  </a:lnTo>
                  <a:lnTo>
                    <a:pt x="48" y="180"/>
                  </a:lnTo>
                  <a:lnTo>
                    <a:pt x="0" y="0"/>
                  </a:lnTo>
                  <a:lnTo>
                    <a:pt x="0" y="54"/>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 name="任意多边形 74772"/>
            <p:cNvSpPr>
              <a:spLocks noChangeArrowheads="1"/>
            </p:cNvSpPr>
            <p:nvPr/>
          </p:nvSpPr>
          <p:spPr bwMode="auto">
            <a:xfrm>
              <a:off x="6" y="3890"/>
              <a:ext cx="228" cy="426"/>
            </a:xfrm>
            <a:custGeom>
              <a:gdLst>
                <a:gd name="T0" fmla="*/ 0 w 227"/>
                <a:gd name="T1" fmla="*/ 30 h 426"/>
                <a:gd name="T2" fmla="*/ 108 w 227"/>
                <a:gd name="T3" fmla="*/ 240 h 426"/>
                <a:gd name="T4" fmla="*/ 215 w 227"/>
                <a:gd name="T5" fmla="*/ 426 h 426"/>
                <a:gd name="T6" fmla="*/ 227 w 227"/>
                <a:gd name="T7" fmla="*/ 426 h 426"/>
                <a:gd name="T8" fmla="*/ 167 w 227"/>
                <a:gd name="T9" fmla="*/ 330 h 426"/>
                <a:gd name="T10" fmla="*/ 114 w 227"/>
                <a:gd name="T11" fmla="*/ 222 h 426"/>
                <a:gd name="T12" fmla="*/ 0 w 227"/>
                <a:gd name="T13" fmla="*/ 0 h 426"/>
                <a:gd name="T14" fmla="*/ 0 w 227"/>
                <a:gd name="T15" fmla="*/ 30 h 426"/>
                <a:gd name="T16" fmla="*/ 0 w 227"/>
                <a:gd name="T17" fmla="*/ 30 h 4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6" h="426">
                  <a:moveTo>
                    <a:pt x="0" y="30"/>
                  </a:moveTo>
                  <a:lnTo>
                    <a:pt x="108" y="240"/>
                  </a:lnTo>
                  <a:lnTo>
                    <a:pt x="215" y="426"/>
                  </a:lnTo>
                  <a:lnTo>
                    <a:pt x="227" y="426"/>
                  </a:lnTo>
                  <a:lnTo>
                    <a:pt x="167" y="330"/>
                  </a:lnTo>
                  <a:lnTo>
                    <a:pt x="114" y="222"/>
                  </a:lnTo>
                  <a:lnTo>
                    <a:pt x="0" y="0"/>
                  </a:lnTo>
                  <a:lnTo>
                    <a:pt x="0" y="30"/>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1" name="任意多边形 74773"/>
            <p:cNvSpPr>
              <a:spLocks noChangeArrowheads="1"/>
            </p:cNvSpPr>
            <p:nvPr/>
          </p:nvSpPr>
          <p:spPr bwMode="auto">
            <a:xfrm>
              <a:off x="4776" y="0"/>
              <a:ext cx="984" cy="1786"/>
            </a:xfrm>
            <a:custGeom>
              <a:gdLst>
                <a:gd name="T0" fmla="*/ 981 w 981"/>
                <a:gd name="T1" fmla="*/ 1786 h 1786"/>
                <a:gd name="T2" fmla="*/ 981 w 981"/>
                <a:gd name="T3" fmla="*/ 1720 h 1786"/>
                <a:gd name="T4" fmla="*/ 969 w 981"/>
                <a:gd name="T5" fmla="*/ 1666 h 1786"/>
                <a:gd name="T6" fmla="*/ 957 w 981"/>
                <a:gd name="T7" fmla="*/ 1613 h 1786"/>
                <a:gd name="T8" fmla="*/ 921 w 981"/>
                <a:gd name="T9" fmla="*/ 1487 h 1786"/>
                <a:gd name="T10" fmla="*/ 885 w 981"/>
                <a:gd name="T11" fmla="*/ 1361 h 1786"/>
                <a:gd name="T12" fmla="*/ 796 w 981"/>
                <a:gd name="T13" fmla="*/ 1121 h 1786"/>
                <a:gd name="T14" fmla="*/ 682 w 981"/>
                <a:gd name="T15" fmla="*/ 899 h 1786"/>
                <a:gd name="T16" fmla="*/ 562 w 981"/>
                <a:gd name="T17" fmla="*/ 689 h 1786"/>
                <a:gd name="T18" fmla="*/ 431 w 981"/>
                <a:gd name="T19" fmla="*/ 498 h 1786"/>
                <a:gd name="T20" fmla="*/ 293 w 981"/>
                <a:gd name="T21" fmla="*/ 318 h 1786"/>
                <a:gd name="T22" fmla="*/ 150 w 981"/>
                <a:gd name="T23" fmla="*/ 150 h 1786"/>
                <a:gd name="T24" fmla="*/ 12 w 981"/>
                <a:gd name="T25" fmla="*/ 0 h 1786"/>
                <a:gd name="T26" fmla="*/ 0 w 981"/>
                <a:gd name="T27" fmla="*/ 0 h 1786"/>
                <a:gd name="T28" fmla="*/ 138 w 981"/>
                <a:gd name="T29" fmla="*/ 150 h 1786"/>
                <a:gd name="T30" fmla="*/ 275 w 981"/>
                <a:gd name="T31" fmla="*/ 318 h 1786"/>
                <a:gd name="T32" fmla="*/ 413 w 981"/>
                <a:gd name="T33" fmla="*/ 498 h 1786"/>
                <a:gd name="T34" fmla="*/ 545 w 981"/>
                <a:gd name="T35" fmla="*/ 689 h 1786"/>
                <a:gd name="T36" fmla="*/ 670 w 981"/>
                <a:gd name="T37" fmla="*/ 899 h 1786"/>
                <a:gd name="T38" fmla="*/ 778 w 981"/>
                <a:gd name="T39" fmla="*/ 1121 h 1786"/>
                <a:gd name="T40" fmla="*/ 873 w 981"/>
                <a:gd name="T41" fmla="*/ 1361 h 1786"/>
                <a:gd name="T42" fmla="*/ 909 w 981"/>
                <a:gd name="T43" fmla="*/ 1487 h 1786"/>
                <a:gd name="T44" fmla="*/ 945 w 981"/>
                <a:gd name="T45" fmla="*/ 1619 h 1786"/>
                <a:gd name="T46" fmla="*/ 963 w 981"/>
                <a:gd name="T47" fmla="*/ 1702 h 1786"/>
                <a:gd name="T48" fmla="*/ 981 w 981"/>
                <a:gd name="T49" fmla="*/ 1786 h 1786"/>
                <a:gd name="T50" fmla="*/ 981 w 981"/>
                <a:gd name="T51" fmla="*/ 1786 h 17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981" h="1786">
                  <a:moveTo>
                    <a:pt x="981" y="1786"/>
                  </a:moveTo>
                  <a:lnTo>
                    <a:pt x="981" y="1720"/>
                  </a:lnTo>
                  <a:lnTo>
                    <a:pt x="969" y="1666"/>
                  </a:lnTo>
                  <a:lnTo>
                    <a:pt x="957" y="1613"/>
                  </a:lnTo>
                  <a:lnTo>
                    <a:pt x="921" y="1487"/>
                  </a:lnTo>
                  <a:lnTo>
                    <a:pt x="885" y="1361"/>
                  </a:lnTo>
                  <a:lnTo>
                    <a:pt x="796" y="1121"/>
                  </a:lnTo>
                  <a:lnTo>
                    <a:pt x="682" y="899"/>
                  </a:lnTo>
                  <a:lnTo>
                    <a:pt x="562" y="689"/>
                  </a:lnTo>
                  <a:lnTo>
                    <a:pt x="431" y="498"/>
                  </a:lnTo>
                  <a:lnTo>
                    <a:pt x="293" y="318"/>
                  </a:lnTo>
                  <a:lnTo>
                    <a:pt x="150" y="150"/>
                  </a:lnTo>
                  <a:lnTo>
                    <a:pt x="12" y="0"/>
                  </a:lnTo>
                  <a:lnTo>
                    <a:pt x="0" y="0"/>
                  </a:lnTo>
                  <a:lnTo>
                    <a:pt x="138" y="150"/>
                  </a:lnTo>
                  <a:lnTo>
                    <a:pt x="275" y="318"/>
                  </a:lnTo>
                  <a:lnTo>
                    <a:pt x="413" y="498"/>
                  </a:lnTo>
                  <a:lnTo>
                    <a:pt x="545" y="689"/>
                  </a:lnTo>
                  <a:lnTo>
                    <a:pt x="670" y="899"/>
                  </a:lnTo>
                  <a:lnTo>
                    <a:pt x="778" y="1121"/>
                  </a:lnTo>
                  <a:lnTo>
                    <a:pt x="873" y="1361"/>
                  </a:lnTo>
                  <a:lnTo>
                    <a:pt x="909" y="1487"/>
                  </a:lnTo>
                  <a:lnTo>
                    <a:pt x="945" y="1619"/>
                  </a:lnTo>
                  <a:lnTo>
                    <a:pt x="963" y="1702"/>
                  </a:lnTo>
                  <a:lnTo>
                    <a:pt x="981" y="1786"/>
                  </a:lnTo>
                  <a:close/>
                </a:path>
              </a:pathLst>
            </a:custGeom>
            <a:gradFill rotWithShape="0">
              <a:gsLst>
                <a:gs pos="0">
                  <a:schemeClr val="bg1"/>
                </a:gs>
                <a:gs pos="100000">
                  <a:srgbClr val="006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2" name="任意多边形 74774"/>
            <p:cNvSpPr>
              <a:spLocks noChangeArrowheads="1"/>
            </p:cNvSpPr>
            <p:nvPr/>
          </p:nvSpPr>
          <p:spPr bwMode="auto">
            <a:xfrm>
              <a:off x="5041" y="0"/>
              <a:ext cx="719" cy="845"/>
            </a:xfrm>
            <a:custGeom>
              <a:gdLst>
                <a:gd name="T0" fmla="*/ 717 w 717"/>
                <a:gd name="T1" fmla="*/ 845 h 845"/>
                <a:gd name="T2" fmla="*/ 717 w 717"/>
                <a:gd name="T3" fmla="*/ 821 h 845"/>
                <a:gd name="T4" fmla="*/ 574 w 717"/>
                <a:gd name="T5" fmla="*/ 605 h 845"/>
                <a:gd name="T6" fmla="*/ 406 w 717"/>
                <a:gd name="T7" fmla="*/ 396 h 845"/>
                <a:gd name="T8" fmla="*/ 221 w 717"/>
                <a:gd name="T9" fmla="*/ 192 h 845"/>
                <a:gd name="T10" fmla="*/ 17 w 717"/>
                <a:gd name="T11" fmla="*/ 0 h 845"/>
                <a:gd name="T12" fmla="*/ 0 w 717"/>
                <a:gd name="T13" fmla="*/ 0 h 845"/>
                <a:gd name="T14" fmla="*/ 209 w 717"/>
                <a:gd name="T15" fmla="*/ 198 h 845"/>
                <a:gd name="T16" fmla="*/ 400 w 717"/>
                <a:gd name="T17" fmla="*/ 408 h 845"/>
                <a:gd name="T18" fmla="*/ 568 w 717"/>
                <a:gd name="T19" fmla="*/ 623 h 845"/>
                <a:gd name="T20" fmla="*/ 717 w 717"/>
                <a:gd name="T21" fmla="*/ 845 h 845"/>
                <a:gd name="T22" fmla="*/ 717 w 717"/>
                <a:gd name="T23" fmla="*/ 845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17" h="845">
                  <a:moveTo>
                    <a:pt x="717" y="845"/>
                  </a:moveTo>
                  <a:lnTo>
                    <a:pt x="717" y="821"/>
                  </a:lnTo>
                  <a:lnTo>
                    <a:pt x="574" y="605"/>
                  </a:lnTo>
                  <a:lnTo>
                    <a:pt x="406" y="396"/>
                  </a:lnTo>
                  <a:lnTo>
                    <a:pt x="221" y="192"/>
                  </a:lnTo>
                  <a:lnTo>
                    <a:pt x="17" y="0"/>
                  </a:lnTo>
                  <a:lnTo>
                    <a:pt x="0" y="0"/>
                  </a:lnTo>
                  <a:lnTo>
                    <a:pt x="209" y="198"/>
                  </a:lnTo>
                  <a:lnTo>
                    <a:pt x="400" y="408"/>
                  </a:lnTo>
                  <a:lnTo>
                    <a:pt x="568" y="623"/>
                  </a:lnTo>
                  <a:lnTo>
                    <a:pt x="717" y="845"/>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3" name="任意多边形 74775"/>
            <p:cNvSpPr>
              <a:spLocks noChangeArrowheads="1"/>
            </p:cNvSpPr>
            <p:nvPr/>
          </p:nvSpPr>
          <p:spPr bwMode="auto">
            <a:xfrm>
              <a:off x="5352" y="0"/>
              <a:ext cx="408" cy="414"/>
            </a:xfrm>
            <a:custGeom>
              <a:gdLst>
                <a:gd name="T0" fmla="*/ 407 w 407"/>
                <a:gd name="T1" fmla="*/ 414 h 414"/>
                <a:gd name="T2" fmla="*/ 407 w 407"/>
                <a:gd name="T3" fmla="*/ 396 h 414"/>
                <a:gd name="T4" fmla="*/ 222 w 407"/>
                <a:gd name="T5" fmla="*/ 192 h 414"/>
                <a:gd name="T6" fmla="*/ 12 w 407"/>
                <a:gd name="T7" fmla="*/ 0 h 414"/>
                <a:gd name="T8" fmla="*/ 0 w 407"/>
                <a:gd name="T9" fmla="*/ 0 h 414"/>
                <a:gd name="T10" fmla="*/ 108 w 407"/>
                <a:gd name="T11" fmla="*/ 102 h 414"/>
                <a:gd name="T12" fmla="*/ 216 w 407"/>
                <a:gd name="T13" fmla="*/ 204 h 414"/>
                <a:gd name="T14" fmla="*/ 407 w 407"/>
                <a:gd name="T15" fmla="*/ 414 h 414"/>
                <a:gd name="T16" fmla="*/ 407 w 407"/>
                <a:gd name="T17" fmla="*/ 414 h 4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7" h="412">
                  <a:moveTo>
                    <a:pt x="407" y="414"/>
                  </a:moveTo>
                  <a:lnTo>
                    <a:pt x="407" y="396"/>
                  </a:lnTo>
                  <a:lnTo>
                    <a:pt x="222" y="192"/>
                  </a:lnTo>
                  <a:lnTo>
                    <a:pt x="12" y="0"/>
                  </a:lnTo>
                  <a:lnTo>
                    <a:pt x="0" y="0"/>
                  </a:lnTo>
                  <a:lnTo>
                    <a:pt x="108" y="102"/>
                  </a:lnTo>
                  <a:lnTo>
                    <a:pt x="216" y="204"/>
                  </a:lnTo>
                  <a:lnTo>
                    <a:pt x="407" y="414"/>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4" name="任意多边形 74776"/>
            <p:cNvSpPr>
              <a:spLocks noChangeArrowheads="1"/>
            </p:cNvSpPr>
            <p:nvPr/>
          </p:nvSpPr>
          <p:spPr bwMode="auto">
            <a:xfrm>
              <a:off x="6" y="0"/>
              <a:ext cx="858" cy="1409"/>
            </a:xfrm>
            <a:custGeom>
              <a:gdLst>
                <a:gd name="T0" fmla="*/ 0 w 855"/>
                <a:gd name="T1" fmla="*/ 1361 h 1409"/>
                <a:gd name="T2" fmla="*/ 0 w 855"/>
                <a:gd name="T3" fmla="*/ 1409 h 1409"/>
                <a:gd name="T4" fmla="*/ 54 w 855"/>
                <a:gd name="T5" fmla="*/ 1211 h 1409"/>
                <a:gd name="T6" fmla="*/ 126 w 855"/>
                <a:gd name="T7" fmla="*/ 1013 h 1409"/>
                <a:gd name="T8" fmla="*/ 215 w 855"/>
                <a:gd name="T9" fmla="*/ 827 h 1409"/>
                <a:gd name="T10" fmla="*/ 311 w 855"/>
                <a:gd name="T11" fmla="*/ 647 h 1409"/>
                <a:gd name="T12" fmla="*/ 431 w 855"/>
                <a:gd name="T13" fmla="*/ 474 h 1409"/>
                <a:gd name="T14" fmla="*/ 556 w 855"/>
                <a:gd name="T15" fmla="*/ 312 h 1409"/>
                <a:gd name="T16" fmla="*/ 700 w 855"/>
                <a:gd name="T17" fmla="*/ 150 h 1409"/>
                <a:gd name="T18" fmla="*/ 855 w 855"/>
                <a:gd name="T19" fmla="*/ 0 h 1409"/>
                <a:gd name="T20" fmla="*/ 837 w 855"/>
                <a:gd name="T21" fmla="*/ 0 h 1409"/>
                <a:gd name="T22" fmla="*/ 688 w 855"/>
                <a:gd name="T23" fmla="*/ 144 h 1409"/>
                <a:gd name="T24" fmla="*/ 550 w 855"/>
                <a:gd name="T25" fmla="*/ 300 h 1409"/>
                <a:gd name="T26" fmla="*/ 425 w 855"/>
                <a:gd name="T27" fmla="*/ 462 h 1409"/>
                <a:gd name="T28" fmla="*/ 311 w 855"/>
                <a:gd name="T29" fmla="*/ 629 h 1409"/>
                <a:gd name="T30" fmla="*/ 215 w 855"/>
                <a:gd name="T31" fmla="*/ 803 h 1409"/>
                <a:gd name="T32" fmla="*/ 132 w 855"/>
                <a:gd name="T33" fmla="*/ 983 h 1409"/>
                <a:gd name="T34" fmla="*/ 60 w 855"/>
                <a:gd name="T35" fmla="*/ 1169 h 1409"/>
                <a:gd name="T36" fmla="*/ 0 w 855"/>
                <a:gd name="T37" fmla="*/ 1361 h 1409"/>
                <a:gd name="T38" fmla="*/ 0 w 855"/>
                <a:gd name="T39" fmla="*/ 1361 h 14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55" h="1409">
                  <a:moveTo>
                    <a:pt x="0" y="1361"/>
                  </a:moveTo>
                  <a:lnTo>
                    <a:pt x="0" y="1409"/>
                  </a:lnTo>
                  <a:lnTo>
                    <a:pt x="54" y="1211"/>
                  </a:lnTo>
                  <a:lnTo>
                    <a:pt x="126" y="1013"/>
                  </a:lnTo>
                  <a:lnTo>
                    <a:pt x="215" y="827"/>
                  </a:lnTo>
                  <a:lnTo>
                    <a:pt x="311" y="647"/>
                  </a:lnTo>
                  <a:lnTo>
                    <a:pt x="431" y="474"/>
                  </a:lnTo>
                  <a:lnTo>
                    <a:pt x="556" y="312"/>
                  </a:lnTo>
                  <a:lnTo>
                    <a:pt x="700" y="150"/>
                  </a:lnTo>
                  <a:lnTo>
                    <a:pt x="855" y="0"/>
                  </a:lnTo>
                  <a:lnTo>
                    <a:pt x="837" y="0"/>
                  </a:lnTo>
                  <a:lnTo>
                    <a:pt x="688" y="144"/>
                  </a:lnTo>
                  <a:lnTo>
                    <a:pt x="550" y="300"/>
                  </a:lnTo>
                  <a:lnTo>
                    <a:pt x="425" y="462"/>
                  </a:lnTo>
                  <a:lnTo>
                    <a:pt x="311" y="629"/>
                  </a:lnTo>
                  <a:lnTo>
                    <a:pt x="215" y="803"/>
                  </a:lnTo>
                  <a:lnTo>
                    <a:pt x="132" y="983"/>
                  </a:lnTo>
                  <a:lnTo>
                    <a:pt x="60" y="1169"/>
                  </a:lnTo>
                  <a:lnTo>
                    <a:pt x="0" y="1361"/>
                  </a:lnTo>
                  <a:close/>
                </a:path>
              </a:pathLst>
            </a:custGeom>
            <a:gradFill rotWithShape="0">
              <a:gsLst>
                <a:gs pos="0">
                  <a:schemeClr val="bg1"/>
                </a:gs>
                <a:gs pos="100000">
                  <a:srgbClr val="006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5" name="任意多边形 74777"/>
            <p:cNvSpPr>
              <a:spLocks noChangeArrowheads="1"/>
            </p:cNvSpPr>
            <p:nvPr/>
          </p:nvSpPr>
          <p:spPr bwMode="auto">
            <a:xfrm>
              <a:off x="6" y="0"/>
              <a:ext cx="588" cy="599"/>
            </a:xfrm>
            <a:custGeom>
              <a:gdLst>
                <a:gd name="T0" fmla="*/ 586 w 586"/>
                <a:gd name="T1" fmla="*/ 0 h 599"/>
                <a:gd name="T2" fmla="*/ 568 w 586"/>
                <a:gd name="T3" fmla="*/ 0 h 599"/>
                <a:gd name="T4" fmla="*/ 407 w 586"/>
                <a:gd name="T5" fmla="*/ 132 h 599"/>
                <a:gd name="T6" fmla="*/ 257 w 586"/>
                <a:gd name="T7" fmla="*/ 270 h 599"/>
                <a:gd name="T8" fmla="*/ 120 w 586"/>
                <a:gd name="T9" fmla="*/ 420 h 599"/>
                <a:gd name="T10" fmla="*/ 0 w 586"/>
                <a:gd name="T11" fmla="*/ 575 h 599"/>
                <a:gd name="T12" fmla="*/ 0 w 586"/>
                <a:gd name="T13" fmla="*/ 599 h 599"/>
                <a:gd name="T14" fmla="*/ 120 w 586"/>
                <a:gd name="T15" fmla="*/ 432 h 599"/>
                <a:gd name="T16" fmla="*/ 257 w 586"/>
                <a:gd name="T17" fmla="*/ 282 h 599"/>
                <a:gd name="T18" fmla="*/ 413 w 586"/>
                <a:gd name="T19" fmla="*/ 138 h 599"/>
                <a:gd name="T20" fmla="*/ 586 w 586"/>
                <a:gd name="T21" fmla="*/ 0 h 599"/>
                <a:gd name="T22" fmla="*/ 586 w 586"/>
                <a:gd name="T23" fmla="*/ 0 h 5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86" h="599">
                  <a:moveTo>
                    <a:pt x="586" y="0"/>
                  </a:moveTo>
                  <a:lnTo>
                    <a:pt x="568" y="0"/>
                  </a:lnTo>
                  <a:lnTo>
                    <a:pt x="407" y="132"/>
                  </a:lnTo>
                  <a:lnTo>
                    <a:pt x="257" y="270"/>
                  </a:lnTo>
                  <a:lnTo>
                    <a:pt x="120" y="420"/>
                  </a:lnTo>
                  <a:lnTo>
                    <a:pt x="0" y="575"/>
                  </a:lnTo>
                  <a:lnTo>
                    <a:pt x="0" y="599"/>
                  </a:lnTo>
                  <a:lnTo>
                    <a:pt x="120" y="432"/>
                  </a:lnTo>
                  <a:lnTo>
                    <a:pt x="257" y="282"/>
                  </a:lnTo>
                  <a:lnTo>
                    <a:pt x="413" y="138"/>
                  </a:lnTo>
                  <a:lnTo>
                    <a:pt x="586"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6" name="任意多边形 74778"/>
            <p:cNvSpPr>
              <a:spLocks noChangeArrowheads="1"/>
            </p:cNvSpPr>
            <p:nvPr/>
          </p:nvSpPr>
          <p:spPr bwMode="auto">
            <a:xfrm>
              <a:off x="6" y="0"/>
              <a:ext cx="270" cy="252"/>
            </a:xfrm>
            <a:custGeom>
              <a:gdLst>
                <a:gd name="T0" fmla="*/ 269 w 269"/>
                <a:gd name="T1" fmla="*/ 0 h 252"/>
                <a:gd name="T2" fmla="*/ 251 w 269"/>
                <a:gd name="T3" fmla="*/ 0 h 252"/>
                <a:gd name="T4" fmla="*/ 120 w 269"/>
                <a:gd name="T5" fmla="*/ 114 h 252"/>
                <a:gd name="T6" fmla="*/ 60 w 269"/>
                <a:gd name="T7" fmla="*/ 174 h 252"/>
                <a:gd name="T8" fmla="*/ 0 w 269"/>
                <a:gd name="T9" fmla="*/ 234 h 252"/>
                <a:gd name="T10" fmla="*/ 0 w 269"/>
                <a:gd name="T11" fmla="*/ 252 h 252"/>
                <a:gd name="T12" fmla="*/ 126 w 269"/>
                <a:gd name="T13" fmla="*/ 120 h 252"/>
                <a:gd name="T14" fmla="*/ 269 w 269"/>
                <a:gd name="T15" fmla="*/ 0 h 252"/>
                <a:gd name="T16" fmla="*/ 269 w 269"/>
                <a:gd name="T17" fmla="*/ 0 h 2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9" h="251">
                  <a:moveTo>
                    <a:pt x="269" y="0"/>
                  </a:moveTo>
                  <a:lnTo>
                    <a:pt x="251" y="0"/>
                  </a:lnTo>
                  <a:lnTo>
                    <a:pt x="120" y="114"/>
                  </a:lnTo>
                  <a:lnTo>
                    <a:pt x="60" y="174"/>
                  </a:lnTo>
                  <a:lnTo>
                    <a:pt x="0" y="234"/>
                  </a:lnTo>
                  <a:lnTo>
                    <a:pt x="0" y="252"/>
                  </a:lnTo>
                  <a:lnTo>
                    <a:pt x="126" y="120"/>
                  </a:lnTo>
                  <a:lnTo>
                    <a:pt x="269"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7" name="直接连接符 74779"/>
            <p:cNvSpPr>
              <a:spLocks noChangeShapeType="1"/>
            </p:cNvSpPr>
            <p:nvPr/>
          </p:nvSpPr>
          <p:spPr bwMode="auto">
            <a:xfrm>
              <a:off x="1" y="2749"/>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8" name="直接连接符 74780"/>
            <p:cNvSpPr>
              <a:spLocks noChangeShapeType="1"/>
            </p:cNvSpPr>
            <p:nvPr/>
          </p:nvSpPr>
          <p:spPr bwMode="auto">
            <a:xfrm>
              <a:off x="1" y="2356"/>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9" name="直接连接符 74781"/>
            <p:cNvSpPr>
              <a:spLocks noChangeShapeType="1"/>
            </p:cNvSpPr>
            <p:nvPr/>
          </p:nvSpPr>
          <p:spPr bwMode="auto">
            <a:xfrm>
              <a:off x="1" y="3142"/>
              <a:ext cx="5758" cy="0"/>
            </a:xfrm>
            <a:prstGeom prst="line">
              <a:avLst/>
            </a:prstGeom>
            <a:noFill/>
            <a:ln w="15875">
              <a:solidFill>
                <a:schemeClr val="bg2"/>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nvGrpSpPr>
            <p:cNvPr id="20" name="组合 74782"/>
            <p:cNvGrpSpPr/>
            <p:nvPr/>
          </p:nvGrpSpPr>
          <p:grpSpPr>
            <a:xfrm>
              <a:off x="1" y="392"/>
              <a:ext cx="5758" cy="1571"/>
              <a:chOff x="1" y="392"/>
              <a:chExt cx="5758" cy="1571"/>
            </a:xfrm>
          </p:grpSpPr>
          <p:sp>
            <p:nvSpPr>
              <p:cNvPr id="23" name="直接连接符 74783"/>
              <p:cNvSpPr>
                <a:spLocks noChangeShapeType="1"/>
              </p:cNvSpPr>
              <p:nvPr userDrawn="1"/>
            </p:nvSpPr>
            <p:spPr bwMode="auto">
              <a:xfrm>
                <a:off x="1" y="784"/>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4" name="直接连接符 74784"/>
              <p:cNvSpPr>
                <a:spLocks noChangeShapeType="1"/>
              </p:cNvSpPr>
              <p:nvPr userDrawn="1"/>
            </p:nvSpPr>
            <p:spPr bwMode="auto">
              <a:xfrm>
                <a:off x="1" y="1963"/>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5" name="直接连接符 74785"/>
              <p:cNvSpPr>
                <a:spLocks noChangeShapeType="1"/>
              </p:cNvSpPr>
              <p:nvPr userDrawn="1"/>
            </p:nvSpPr>
            <p:spPr bwMode="auto">
              <a:xfrm>
                <a:off x="1" y="1570"/>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 name="直接连接符 74786"/>
              <p:cNvSpPr>
                <a:spLocks noChangeShapeType="1"/>
              </p:cNvSpPr>
              <p:nvPr userDrawn="1"/>
            </p:nvSpPr>
            <p:spPr bwMode="auto">
              <a:xfrm>
                <a:off x="1" y="1177"/>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7" name="直接连接符 74787"/>
              <p:cNvSpPr>
                <a:spLocks noChangeShapeType="1"/>
              </p:cNvSpPr>
              <p:nvPr userDrawn="1"/>
            </p:nvSpPr>
            <p:spPr bwMode="auto">
              <a:xfrm>
                <a:off x="1" y="392"/>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sp>
          <p:nvSpPr>
            <p:cNvPr id="21" name="直接连接符 74788"/>
            <p:cNvSpPr>
              <a:spLocks noChangeShapeType="1"/>
            </p:cNvSpPr>
            <p:nvPr/>
          </p:nvSpPr>
          <p:spPr bwMode="auto">
            <a:xfrm>
              <a:off x="1" y="3928"/>
              <a:ext cx="5758" cy="0"/>
            </a:xfrm>
            <a:prstGeom prst="line">
              <a:avLst/>
            </a:prstGeom>
            <a:noFill/>
            <a:ln w="15875">
              <a:solidFill>
                <a:schemeClr val="bg2"/>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2" name="直接连接符 74789"/>
            <p:cNvSpPr>
              <a:spLocks noChangeShapeType="1"/>
            </p:cNvSpPr>
            <p:nvPr/>
          </p:nvSpPr>
          <p:spPr bwMode="auto">
            <a:xfrm>
              <a:off x="1" y="3535"/>
              <a:ext cx="5758" cy="0"/>
            </a:xfrm>
            <a:prstGeom prst="line">
              <a:avLst/>
            </a:prstGeom>
            <a:noFill/>
            <a:ln w="15875">
              <a:solidFill>
                <a:schemeClr val="bg2"/>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sp>
        <p:nvSpPr>
          <p:cNvPr id="74791" name="标题 74790"/>
          <p:cNvSpPr>
            <a:spLocks noGrp="1"/>
          </p:cNvSpPr>
          <p:nvPr>
            <p:ph type="ctrTitle" sz="quarter"/>
          </p:nvPr>
        </p:nvSpPr>
        <p:spPr>
          <a:xfrm>
            <a:off x="685800" y="1692275"/>
            <a:ext cx="7772400" cy="1736725"/>
          </a:xfrm>
          <a:prstGeom prst="rect">
            <a:avLst/>
          </a:prstGeom>
          <a:noFill/>
          <a:ln w="9525">
            <a:noFill/>
          </a:ln>
        </p:spPr>
        <p:txBody>
          <a:bodyPr anchor="b"/>
          <a:lstStyle>
            <a:lvl1pPr lvl="0">
              <a:buClrTx/>
              <a:buSzTx/>
              <a:buFontTx/>
              <a:defRPr sz="5400"/>
            </a:lvl1pPr>
          </a:lstStyle>
          <a:p>
            <a:pPr lvl="0"/>
            <a:r>
              <a:rPr lang="zh-CN" altLang="en-US" noProof="1"/>
              <a:t>单击此处编辑母版标题样式</a:t>
            </a:r>
          </a:p>
        </p:txBody>
      </p:sp>
      <p:sp>
        <p:nvSpPr>
          <p:cNvPr id="74792" name="副标题 74791"/>
          <p:cNvSpPr>
            <a:spLocks noGrp="1"/>
          </p:cNvSpPr>
          <p:nvPr>
            <p:ph type="subTitle" sz="quarter" idx="1"/>
          </p:nvPr>
        </p:nvSpPr>
        <p:spPr>
          <a:xfrm>
            <a:off x="1371600" y="3886200"/>
            <a:ext cx="6400800" cy="1752600"/>
          </a:xfrm>
          <a:prstGeom prst="rect">
            <a:avLst/>
          </a:prstGeom>
          <a:noFill/>
          <a:ln w="9525">
            <a:noFill/>
          </a:ln>
        </p:spPr>
        <p:txBody>
          <a:bodyPr anchor="t"/>
          <a:lstStyle>
            <a:lvl1pPr marL="0" lvl="0" indent="0" algn="ctr">
              <a:buClr>
                <a:schemeClr val="hlink"/>
              </a:buClr>
              <a:buSzPct val="60000"/>
              <a:buFont typeface="Wingdings" panose="05000000000000000000" pitchFamily="2" charset="2"/>
              <a:buNone/>
              <a:defRPr/>
            </a:lvl1pPr>
            <a:lvl2pPr marL="457200" lvl="1" indent="0" algn="ctr">
              <a:buClr>
                <a:schemeClr val="tx1"/>
              </a:buClr>
              <a:buSzTx/>
              <a:buFontTx/>
              <a:buNone/>
              <a:defRPr/>
            </a:lvl2pPr>
            <a:lvl3pPr marL="914400" lvl="2" indent="0" algn="ctr">
              <a:buClr>
                <a:schemeClr val="accent2"/>
              </a:buClr>
              <a:buSzPct val="60000"/>
              <a:buFont typeface="Wingdings" panose="05000000000000000000" pitchFamily="2" charset="2"/>
              <a:buNone/>
              <a:defRPr/>
            </a:lvl3pPr>
            <a:lvl4pPr marL="1371600" lvl="3" indent="0" algn="ctr">
              <a:buClr>
                <a:schemeClr val="tx2"/>
              </a:buClr>
              <a:buSzTx/>
              <a:buFontTx/>
              <a:buNone/>
              <a:defRPr/>
            </a:lvl4pPr>
            <a:lvl5pPr marL="1828800" lvl="4" indent="0" algn="ctr">
              <a:buClr>
                <a:schemeClr val="folHlink"/>
              </a:buClr>
              <a:buSzPct val="60000"/>
              <a:buFont typeface="Wingdings" panose="05000000000000000000" pitchFamily="2" charset="2"/>
              <a:buNone/>
              <a:defRPr/>
            </a:lvl5pPr>
          </a:lstStyle>
          <a:p>
            <a:pPr lvl="0"/>
            <a:r>
              <a:rPr lang="zh-CN" altLang="en-US" noProof="1"/>
              <a:t>单击此处编辑母版副标题样式</a:t>
            </a:r>
          </a:p>
        </p:txBody>
      </p:sp>
      <p:sp>
        <p:nvSpPr>
          <p:cNvPr id="41" name="日期占位符 74792"/>
          <p:cNvSpPr>
            <a:spLocks noGrp="1"/>
          </p:cNvSpPr>
          <p:nvPr>
            <p:ph type="dt" sz="quarter" idx="10"/>
          </p:nvPr>
        </p:nvSpPr>
        <p:spPr/>
        <p:txBody>
          <a:bodyPr anchor="t"/>
          <a:lstStyle>
            <a:lvl1pPr>
              <a:defRPr sz="1000">
                <a:latin typeface="Arial" pitchFamily="34" charset="0"/>
              </a:defRPr>
            </a:lvl1pPr>
          </a:lstStyle>
          <a:p>
            <a:endParaRPr lang="zh-CN" altLang="en-US"/>
          </a:p>
        </p:txBody>
      </p:sp>
      <p:sp>
        <p:nvSpPr>
          <p:cNvPr id="42" name="页脚占位符 74793"/>
          <p:cNvSpPr>
            <a:spLocks noGrp="1"/>
          </p:cNvSpPr>
          <p:nvPr>
            <p:ph type="ftr" sz="quarter" idx="11"/>
          </p:nvPr>
        </p:nvSpPr>
        <p:spPr/>
        <p:txBody>
          <a:bodyPr anchor="t"/>
          <a:lstStyle>
            <a:lvl1pPr algn="ctr">
              <a:defRPr sz="1000">
                <a:latin typeface="Verdana" panose="020b0604030504040204" pitchFamily="34" charset="0"/>
              </a:defRPr>
            </a:lvl1pPr>
          </a:lstStyle>
          <a:p>
            <a:r>
              <a:rPr lang="zh-CN" altLang="en-US"/>
              <a:t>.</a:t>
            </a:r>
          </a:p>
        </p:txBody>
      </p:sp>
      <p:sp>
        <p:nvSpPr>
          <p:cNvPr id="43" name="灯片编号占位符 74794"/>
          <p:cNvSpPr>
            <a:spLocks noGrp="1"/>
          </p:cNvSpPr>
          <p:nvPr>
            <p:ph type="sldNum" sz="quarter" idx="12"/>
          </p:nvPr>
        </p:nvSpPr>
        <p:spPr/>
        <p:txBody>
          <a:bodyPr anchor="t"/>
          <a:lstStyle>
            <a:lvl1pPr algn="r">
              <a:defRPr sz="1000">
                <a:latin typeface="Verdana" panose="020b0604030504040204" pitchFamily="34" charset="0"/>
              </a:defRPr>
            </a:lvl1pPr>
          </a:lstStyle>
          <a:p>
            <a:fld id="{0F892833-79FB-491D-B21C-C4AF5CDED7CF}"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1365078529"/>
      </p:ext>
    </p:extLst>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73767"/>
          <p:cNvSpPr>
            <a:spLocks noGrp="1"/>
          </p:cNvSpPr>
          <p:nvPr>
            <p:ph type="dt" sz="half" idx="10"/>
          </p:nvPr>
        </p:nvSpPr>
        <p:spPr/>
        <p:txBody>
          <a:bodyPr/>
          <a:lstStyle>
            <a:lvl1pPr>
              <a:defRPr/>
            </a:lvl1pPr>
          </a:lstStyle>
          <a:p>
            <a:endParaRPr lang="zh-CN" altLang="en-US"/>
          </a:p>
        </p:txBody>
      </p:sp>
      <p:sp>
        <p:nvSpPr>
          <p:cNvPr id="5" name="页脚占位符 73768"/>
          <p:cNvSpPr>
            <a:spLocks noGrp="1"/>
          </p:cNvSpPr>
          <p:nvPr>
            <p:ph type="ftr" sz="quarter" idx="11"/>
          </p:nvPr>
        </p:nvSpPr>
        <p:spPr/>
        <p:txBody>
          <a:bodyPr/>
          <a:lstStyle>
            <a:lvl1pPr>
              <a:defRPr/>
            </a:lvl1pPr>
          </a:lstStyle>
          <a:p>
            <a:r>
              <a:rPr lang="zh-CN" altLang="en-US"/>
              <a:t>.</a:t>
            </a:r>
          </a:p>
        </p:txBody>
      </p:sp>
      <p:sp>
        <p:nvSpPr>
          <p:cNvPr id="6" name="灯片编号占位符 73769"/>
          <p:cNvSpPr>
            <a:spLocks noGrp="1"/>
          </p:cNvSpPr>
          <p:nvPr>
            <p:ph type="sldNum" sz="quarter" idx="12"/>
          </p:nvPr>
        </p:nvSpPr>
        <p:spPr/>
        <p:txBody>
          <a:bodyPr/>
          <a:lstStyle>
            <a:lvl1pPr>
              <a:defRPr/>
            </a:lvl1pPr>
          </a:lstStyle>
          <a:p>
            <a:fld id="{4EFC6028-880A-4D8F-B427-AED96BF8058C}"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4258375424"/>
      </p:ext>
    </p:extLst>
  </p:cSld>
  <p:clrMapOvr>
    <a:masterClrMapping/>
  </p:clrMapOvr>
  <p:transition/>
  <p:timing/>
  <p:hf/>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smtClean="0"/>
              <a:t>单击此处编辑母版文本样式</a:t>
            </a:r>
          </a:p>
        </p:txBody>
      </p:sp>
      <p:sp>
        <p:nvSpPr>
          <p:cNvPr id="4" name="日期占位符 73767"/>
          <p:cNvSpPr>
            <a:spLocks noGrp="1"/>
          </p:cNvSpPr>
          <p:nvPr>
            <p:ph type="dt" sz="half" idx="10"/>
          </p:nvPr>
        </p:nvSpPr>
        <p:spPr/>
        <p:txBody>
          <a:bodyPr/>
          <a:lstStyle>
            <a:lvl1pPr>
              <a:defRPr/>
            </a:lvl1pPr>
          </a:lstStyle>
          <a:p>
            <a:endParaRPr lang="zh-CN" altLang="en-US"/>
          </a:p>
        </p:txBody>
      </p:sp>
      <p:sp>
        <p:nvSpPr>
          <p:cNvPr id="5" name="页脚占位符 73768"/>
          <p:cNvSpPr>
            <a:spLocks noGrp="1"/>
          </p:cNvSpPr>
          <p:nvPr>
            <p:ph type="ftr" sz="quarter" idx="11"/>
          </p:nvPr>
        </p:nvSpPr>
        <p:spPr/>
        <p:txBody>
          <a:bodyPr/>
          <a:lstStyle>
            <a:lvl1pPr>
              <a:defRPr/>
            </a:lvl1pPr>
          </a:lstStyle>
          <a:p>
            <a:r>
              <a:rPr lang="zh-CN" altLang="en-US"/>
              <a:t>.</a:t>
            </a:r>
          </a:p>
        </p:txBody>
      </p:sp>
      <p:sp>
        <p:nvSpPr>
          <p:cNvPr id="6" name="灯片编号占位符 73769"/>
          <p:cNvSpPr>
            <a:spLocks noGrp="1"/>
          </p:cNvSpPr>
          <p:nvPr>
            <p:ph type="sldNum" sz="quarter" idx="12"/>
          </p:nvPr>
        </p:nvSpPr>
        <p:spPr/>
        <p:txBody>
          <a:bodyPr/>
          <a:lstStyle>
            <a:lvl1pPr>
              <a:defRPr/>
            </a:lvl1pPr>
          </a:lstStyle>
          <a:p>
            <a:fld id="{78676653-3795-4D23-9371-31B2203431A6}"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947688605"/>
      </p:ext>
    </p:extLst>
  </p:cSld>
  <p:clrMapOvr>
    <a:masterClrMapping/>
  </p:clrMapOvr>
  <p:transition/>
  <p:timing/>
  <p:hf/>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457200" y="1600200"/>
            <a:ext cx="4032504" cy="4530725"/>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内容占位符 3"/>
          <p:cNvSpPr>
            <a:spLocks noGrp="1"/>
          </p:cNvSpPr>
          <p:nvPr>
            <p:ph sz="half" idx="2"/>
          </p:nvPr>
        </p:nvSpPr>
        <p:spPr>
          <a:xfrm>
            <a:off x="4654296" y="1600200"/>
            <a:ext cx="4032504" cy="4530725"/>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日期占位符 73767"/>
          <p:cNvSpPr>
            <a:spLocks noGrp="1"/>
          </p:cNvSpPr>
          <p:nvPr>
            <p:ph type="dt" sz="half" idx="10"/>
          </p:nvPr>
        </p:nvSpPr>
        <p:spPr/>
        <p:txBody>
          <a:bodyPr/>
          <a:lstStyle>
            <a:lvl1pPr>
              <a:defRPr/>
            </a:lvl1pPr>
          </a:lstStyle>
          <a:p>
            <a:endParaRPr lang="zh-CN" altLang="en-US"/>
          </a:p>
        </p:txBody>
      </p:sp>
      <p:sp>
        <p:nvSpPr>
          <p:cNvPr id="6" name="页脚占位符 73768"/>
          <p:cNvSpPr>
            <a:spLocks noGrp="1"/>
          </p:cNvSpPr>
          <p:nvPr>
            <p:ph type="ftr" sz="quarter" idx="11"/>
          </p:nvPr>
        </p:nvSpPr>
        <p:spPr/>
        <p:txBody>
          <a:bodyPr/>
          <a:lstStyle>
            <a:lvl1pPr>
              <a:defRPr/>
            </a:lvl1pPr>
          </a:lstStyle>
          <a:p>
            <a:r>
              <a:rPr lang="zh-CN" altLang="en-US"/>
              <a:t>.</a:t>
            </a:r>
          </a:p>
        </p:txBody>
      </p:sp>
      <p:sp>
        <p:nvSpPr>
          <p:cNvPr id="7" name="灯片编号占位符 73769"/>
          <p:cNvSpPr>
            <a:spLocks noGrp="1"/>
          </p:cNvSpPr>
          <p:nvPr>
            <p:ph type="sldNum" sz="quarter" idx="12"/>
          </p:nvPr>
        </p:nvSpPr>
        <p:spPr/>
        <p:txBody>
          <a:bodyPr/>
          <a:lstStyle>
            <a:lvl1pPr>
              <a:defRPr/>
            </a:lvl1pPr>
          </a:lstStyle>
          <a:p>
            <a:fld id="{3B22778D-0E10-426F-AA64-8AA68BA74E48}"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655159262"/>
      </p:ext>
    </p:extLst>
  </p:cSld>
  <p:clrMapOvr>
    <a:masterClrMapping/>
  </p:clrMapOvr>
  <p:transition/>
  <p:timing/>
  <p:hf/>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日期占位符 73767"/>
          <p:cNvSpPr>
            <a:spLocks noGrp="1"/>
          </p:cNvSpPr>
          <p:nvPr>
            <p:ph type="dt" sz="half" idx="10"/>
          </p:nvPr>
        </p:nvSpPr>
        <p:spPr/>
        <p:txBody>
          <a:bodyPr/>
          <a:lstStyle>
            <a:lvl1pPr>
              <a:defRPr/>
            </a:lvl1pPr>
          </a:lstStyle>
          <a:p>
            <a:endParaRPr lang="zh-CN" altLang="en-US"/>
          </a:p>
        </p:txBody>
      </p:sp>
      <p:sp>
        <p:nvSpPr>
          <p:cNvPr id="8" name="页脚占位符 73768"/>
          <p:cNvSpPr>
            <a:spLocks noGrp="1"/>
          </p:cNvSpPr>
          <p:nvPr>
            <p:ph type="ftr" sz="quarter" idx="11"/>
          </p:nvPr>
        </p:nvSpPr>
        <p:spPr/>
        <p:txBody>
          <a:bodyPr/>
          <a:lstStyle>
            <a:lvl1pPr>
              <a:defRPr/>
            </a:lvl1pPr>
          </a:lstStyle>
          <a:p>
            <a:r>
              <a:rPr lang="zh-CN" altLang="en-US"/>
              <a:t>.</a:t>
            </a:r>
          </a:p>
        </p:txBody>
      </p:sp>
      <p:sp>
        <p:nvSpPr>
          <p:cNvPr id="9" name="灯片编号占位符 73769"/>
          <p:cNvSpPr>
            <a:spLocks noGrp="1"/>
          </p:cNvSpPr>
          <p:nvPr>
            <p:ph type="sldNum" sz="quarter" idx="12"/>
          </p:nvPr>
        </p:nvSpPr>
        <p:spPr/>
        <p:txBody>
          <a:bodyPr/>
          <a:lstStyle>
            <a:lvl1pPr>
              <a:defRPr/>
            </a:lvl1pPr>
          </a:lstStyle>
          <a:p>
            <a:fld id="{2171872B-A852-4133-8918-30F5388D7DDC}"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52985440"/>
      </p:ext>
    </p:extLst>
  </p:cSld>
  <p:clrMapOvr>
    <a:masterClrMapping/>
  </p:clrMapOvr>
  <p:transition/>
  <p:timing/>
  <p:hf/>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日期占位符 73767"/>
          <p:cNvSpPr>
            <a:spLocks noGrp="1"/>
          </p:cNvSpPr>
          <p:nvPr>
            <p:ph type="dt" sz="half" idx="10"/>
          </p:nvPr>
        </p:nvSpPr>
        <p:spPr/>
        <p:txBody>
          <a:bodyPr/>
          <a:lstStyle>
            <a:lvl1pPr>
              <a:defRPr/>
            </a:lvl1pPr>
          </a:lstStyle>
          <a:p>
            <a:endParaRPr lang="zh-CN" altLang="en-US"/>
          </a:p>
        </p:txBody>
      </p:sp>
      <p:sp>
        <p:nvSpPr>
          <p:cNvPr id="4" name="页脚占位符 73768"/>
          <p:cNvSpPr>
            <a:spLocks noGrp="1"/>
          </p:cNvSpPr>
          <p:nvPr>
            <p:ph type="ftr" sz="quarter" idx="11"/>
          </p:nvPr>
        </p:nvSpPr>
        <p:spPr/>
        <p:txBody>
          <a:bodyPr/>
          <a:lstStyle>
            <a:lvl1pPr>
              <a:defRPr/>
            </a:lvl1pPr>
          </a:lstStyle>
          <a:p>
            <a:r>
              <a:rPr lang="zh-CN" altLang="en-US"/>
              <a:t>.</a:t>
            </a:r>
          </a:p>
        </p:txBody>
      </p:sp>
      <p:sp>
        <p:nvSpPr>
          <p:cNvPr id="5" name="灯片编号占位符 73769"/>
          <p:cNvSpPr>
            <a:spLocks noGrp="1"/>
          </p:cNvSpPr>
          <p:nvPr>
            <p:ph type="sldNum" sz="quarter" idx="12"/>
          </p:nvPr>
        </p:nvSpPr>
        <p:spPr/>
        <p:txBody>
          <a:bodyPr/>
          <a:lstStyle>
            <a:lvl1pPr>
              <a:defRPr/>
            </a:lvl1pPr>
          </a:lstStyle>
          <a:p>
            <a:fld id="{A3AD2B31-18A4-4EDD-873E-219CF1AD128E}"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247770525"/>
      </p:ext>
    </p:extLst>
  </p:cSld>
  <p:clrMapOvr>
    <a:masterClrMapping/>
  </p:clrMapOvr>
  <p:transition/>
  <p:timing/>
  <p:hf/>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73767"/>
          <p:cNvSpPr>
            <a:spLocks noGrp="1"/>
          </p:cNvSpPr>
          <p:nvPr>
            <p:ph type="dt" sz="half" idx="10"/>
          </p:nvPr>
        </p:nvSpPr>
        <p:spPr/>
        <p:txBody>
          <a:bodyPr/>
          <a:lstStyle>
            <a:lvl1pPr>
              <a:defRPr/>
            </a:lvl1pPr>
          </a:lstStyle>
          <a:p>
            <a:endParaRPr lang="zh-CN" altLang="en-US"/>
          </a:p>
        </p:txBody>
      </p:sp>
      <p:sp>
        <p:nvSpPr>
          <p:cNvPr id="3" name="页脚占位符 73768"/>
          <p:cNvSpPr>
            <a:spLocks noGrp="1"/>
          </p:cNvSpPr>
          <p:nvPr>
            <p:ph type="ftr" sz="quarter" idx="11"/>
          </p:nvPr>
        </p:nvSpPr>
        <p:spPr/>
        <p:txBody>
          <a:bodyPr/>
          <a:lstStyle>
            <a:lvl1pPr>
              <a:defRPr/>
            </a:lvl1pPr>
          </a:lstStyle>
          <a:p>
            <a:r>
              <a:rPr lang="zh-CN" altLang="en-US"/>
              <a:t>.</a:t>
            </a:r>
          </a:p>
        </p:txBody>
      </p:sp>
      <p:sp>
        <p:nvSpPr>
          <p:cNvPr id="4" name="灯片编号占位符 73769"/>
          <p:cNvSpPr>
            <a:spLocks noGrp="1"/>
          </p:cNvSpPr>
          <p:nvPr>
            <p:ph type="sldNum" sz="quarter" idx="12"/>
          </p:nvPr>
        </p:nvSpPr>
        <p:spPr/>
        <p:txBody>
          <a:bodyPr/>
          <a:lstStyle>
            <a:lvl1pPr>
              <a:defRPr/>
            </a:lvl1pPr>
          </a:lstStyle>
          <a:p>
            <a:fld id="{025BEDA3-6A28-45A1-96B8-FAF7976974E6}"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1115626132"/>
      </p:ext>
    </p:extLst>
  </p:cSld>
  <p:clrMapOvr>
    <a:masterClrMapping/>
  </p:clrMapOvr>
  <p:transition/>
  <p:timing/>
  <p:hf/>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smtClean="0"/>
              <a:t>单击此处编辑母版文本样式</a:t>
            </a:r>
          </a:p>
        </p:txBody>
      </p:sp>
      <p:sp>
        <p:nvSpPr>
          <p:cNvPr id="5" name="日期占位符 73767"/>
          <p:cNvSpPr>
            <a:spLocks noGrp="1"/>
          </p:cNvSpPr>
          <p:nvPr>
            <p:ph type="dt" sz="half" idx="10"/>
          </p:nvPr>
        </p:nvSpPr>
        <p:spPr/>
        <p:txBody>
          <a:bodyPr/>
          <a:lstStyle>
            <a:lvl1pPr>
              <a:defRPr/>
            </a:lvl1pPr>
          </a:lstStyle>
          <a:p>
            <a:endParaRPr lang="zh-CN" altLang="en-US"/>
          </a:p>
        </p:txBody>
      </p:sp>
      <p:sp>
        <p:nvSpPr>
          <p:cNvPr id="6" name="页脚占位符 73768"/>
          <p:cNvSpPr>
            <a:spLocks noGrp="1"/>
          </p:cNvSpPr>
          <p:nvPr>
            <p:ph type="ftr" sz="quarter" idx="11"/>
          </p:nvPr>
        </p:nvSpPr>
        <p:spPr/>
        <p:txBody>
          <a:bodyPr/>
          <a:lstStyle>
            <a:lvl1pPr>
              <a:defRPr/>
            </a:lvl1pPr>
          </a:lstStyle>
          <a:p>
            <a:r>
              <a:rPr lang="zh-CN" altLang="en-US"/>
              <a:t>.</a:t>
            </a:r>
          </a:p>
        </p:txBody>
      </p:sp>
      <p:sp>
        <p:nvSpPr>
          <p:cNvPr id="7" name="灯片编号占位符 73769"/>
          <p:cNvSpPr>
            <a:spLocks noGrp="1"/>
          </p:cNvSpPr>
          <p:nvPr>
            <p:ph type="sldNum" sz="quarter" idx="12"/>
          </p:nvPr>
        </p:nvSpPr>
        <p:spPr/>
        <p:txBody>
          <a:bodyPr/>
          <a:lstStyle>
            <a:lvl1pPr>
              <a:defRPr/>
            </a:lvl1pPr>
          </a:lstStyle>
          <a:p>
            <a:fld id="{02649873-E91F-4CA2-9FBE-451BEB877D39}"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400949331"/>
      </p:ext>
    </p:extLst>
  </p:cSld>
  <p:clrMapOvr>
    <a:masterClrMapping/>
  </p:clrMapOvr>
  <p:transition/>
  <p:timing/>
  <p:hf/>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noProof="1" smtClean="0"/>
              <a:t>单击此处编辑母版文本样式</a:t>
            </a:r>
          </a:p>
        </p:txBody>
      </p:sp>
      <p:sp>
        <p:nvSpPr>
          <p:cNvPr id="5" name="日期占位符 73767"/>
          <p:cNvSpPr>
            <a:spLocks noGrp="1"/>
          </p:cNvSpPr>
          <p:nvPr>
            <p:ph type="dt" sz="half" idx="10"/>
          </p:nvPr>
        </p:nvSpPr>
        <p:spPr/>
        <p:txBody>
          <a:bodyPr/>
          <a:lstStyle>
            <a:lvl1pPr>
              <a:defRPr/>
            </a:lvl1pPr>
          </a:lstStyle>
          <a:p>
            <a:endParaRPr lang="zh-CN" altLang="en-US"/>
          </a:p>
        </p:txBody>
      </p:sp>
      <p:sp>
        <p:nvSpPr>
          <p:cNvPr id="6" name="页脚占位符 73768"/>
          <p:cNvSpPr>
            <a:spLocks noGrp="1"/>
          </p:cNvSpPr>
          <p:nvPr>
            <p:ph type="ftr" sz="quarter" idx="11"/>
          </p:nvPr>
        </p:nvSpPr>
        <p:spPr/>
        <p:txBody>
          <a:bodyPr/>
          <a:lstStyle>
            <a:lvl1pPr>
              <a:defRPr/>
            </a:lvl1pPr>
          </a:lstStyle>
          <a:p>
            <a:r>
              <a:rPr lang="zh-CN" altLang="en-US"/>
              <a:t>.</a:t>
            </a:r>
          </a:p>
        </p:txBody>
      </p:sp>
      <p:sp>
        <p:nvSpPr>
          <p:cNvPr id="7" name="灯片编号占位符 73769"/>
          <p:cNvSpPr>
            <a:spLocks noGrp="1"/>
          </p:cNvSpPr>
          <p:nvPr>
            <p:ph type="sldNum" sz="quarter" idx="12"/>
          </p:nvPr>
        </p:nvSpPr>
        <p:spPr/>
        <p:txBody>
          <a:bodyPr/>
          <a:lstStyle>
            <a:lvl1pPr>
              <a:defRPr/>
            </a:lvl1pPr>
          </a:lstStyle>
          <a:p>
            <a:fld id="{E85189F2-69A5-46C3-A445-F94D7C2B543A}"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649811537"/>
      </p:ext>
    </p:extLst>
  </p:cSld>
  <p:clrMapOvr>
    <a:masterClrMapping/>
  </p:clrMapOvr>
  <p:transition/>
  <p:timing/>
  <p:hf/>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73767"/>
          <p:cNvSpPr>
            <a:spLocks noGrp="1"/>
          </p:cNvSpPr>
          <p:nvPr>
            <p:ph type="dt" sz="half" idx="10"/>
          </p:nvPr>
        </p:nvSpPr>
        <p:spPr/>
        <p:txBody>
          <a:bodyPr/>
          <a:lstStyle>
            <a:lvl1pPr>
              <a:defRPr/>
            </a:lvl1pPr>
          </a:lstStyle>
          <a:p>
            <a:endParaRPr lang="zh-CN" altLang="en-US"/>
          </a:p>
        </p:txBody>
      </p:sp>
      <p:sp>
        <p:nvSpPr>
          <p:cNvPr id="5" name="页脚占位符 73768"/>
          <p:cNvSpPr>
            <a:spLocks noGrp="1"/>
          </p:cNvSpPr>
          <p:nvPr>
            <p:ph type="ftr" sz="quarter" idx="11"/>
          </p:nvPr>
        </p:nvSpPr>
        <p:spPr/>
        <p:txBody>
          <a:bodyPr/>
          <a:lstStyle>
            <a:lvl1pPr>
              <a:defRPr/>
            </a:lvl1pPr>
          </a:lstStyle>
          <a:p>
            <a:r>
              <a:rPr lang="zh-CN" altLang="en-US"/>
              <a:t>.</a:t>
            </a:r>
          </a:p>
        </p:txBody>
      </p:sp>
      <p:sp>
        <p:nvSpPr>
          <p:cNvPr id="6" name="灯片编号占位符 73769"/>
          <p:cNvSpPr>
            <a:spLocks noGrp="1"/>
          </p:cNvSpPr>
          <p:nvPr>
            <p:ph type="sldNum" sz="quarter" idx="12"/>
          </p:nvPr>
        </p:nvSpPr>
        <p:spPr/>
        <p:txBody>
          <a:bodyPr/>
          <a:lstStyle>
            <a:lvl1pPr>
              <a:defRPr/>
            </a:lvl1pPr>
          </a:lstStyle>
          <a:p>
            <a:fld id="{232611DF-8A69-474B-8273-6CB7CFB47DF4}"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3908872361"/>
      </p:ext>
    </p:extLst>
  </p:cSld>
  <p:clrMapOvr>
    <a:masterClrMapping/>
  </p:clrMapOvr>
  <p:transition/>
  <p:timing/>
  <p:hf/>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7813"/>
            <a:ext cx="2057400" cy="5853112"/>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457200" y="277813"/>
            <a:ext cx="6052930" cy="5853112"/>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73767"/>
          <p:cNvSpPr>
            <a:spLocks noGrp="1"/>
          </p:cNvSpPr>
          <p:nvPr>
            <p:ph type="dt" sz="half" idx="10"/>
          </p:nvPr>
        </p:nvSpPr>
        <p:spPr/>
        <p:txBody>
          <a:bodyPr/>
          <a:lstStyle>
            <a:lvl1pPr>
              <a:defRPr/>
            </a:lvl1pPr>
          </a:lstStyle>
          <a:p>
            <a:endParaRPr lang="zh-CN" altLang="en-US"/>
          </a:p>
        </p:txBody>
      </p:sp>
      <p:sp>
        <p:nvSpPr>
          <p:cNvPr id="5" name="页脚占位符 73768"/>
          <p:cNvSpPr>
            <a:spLocks noGrp="1"/>
          </p:cNvSpPr>
          <p:nvPr>
            <p:ph type="ftr" sz="quarter" idx="11"/>
          </p:nvPr>
        </p:nvSpPr>
        <p:spPr/>
        <p:txBody>
          <a:bodyPr/>
          <a:lstStyle>
            <a:lvl1pPr>
              <a:defRPr/>
            </a:lvl1pPr>
          </a:lstStyle>
          <a:p>
            <a:r>
              <a:rPr lang="zh-CN" altLang="en-US"/>
              <a:t>.</a:t>
            </a:r>
          </a:p>
        </p:txBody>
      </p:sp>
      <p:sp>
        <p:nvSpPr>
          <p:cNvPr id="6" name="灯片编号占位符 73769"/>
          <p:cNvSpPr>
            <a:spLocks noGrp="1"/>
          </p:cNvSpPr>
          <p:nvPr>
            <p:ph type="sldNum" sz="quarter" idx="12"/>
          </p:nvPr>
        </p:nvSpPr>
        <p:spPr/>
        <p:txBody>
          <a:bodyPr/>
          <a:lstStyle>
            <a:lvl1pPr>
              <a:defRPr/>
            </a:lvl1pPr>
          </a:lstStyle>
          <a:p>
            <a:fld id="{A3BA9DDA-12AC-4026-9BBF-22201BF65BAC}" type="slidenum">
              <a:rPr lang="zh-CN" altLang="en-US"/>
              <a:t>‹#›</a:t>
            </a:fld>
            <a:endParaRPr lang="zh-CN" altLang="en-US">
              <a:latin typeface="Arial" pitchFamily="34" charset="0"/>
            </a:endParaRPr>
          </a:p>
        </p:txBody>
      </p:sp>
    </p:spTree>
    <p:extLst>
      <p:ext uri="{BB962C8B-B14F-4D97-AF65-F5344CB8AC3E}">
        <p14:creationId xmlns:p14="http://schemas.microsoft.com/office/powerpoint/2010/main" val="3516436486"/>
      </p:ext>
    </p:extLst>
  </p:cSld>
  <p:clrMapOvr>
    <a:masterClrMapping/>
  </p:clrMapOvr>
  <p:transition/>
  <p:timing/>
  <p:hf/>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gradFill rotWithShape="0">
          <a:gsLst>
            <a:gs pos="0">
              <a:schemeClr val="bg1"/>
            </a:gs>
            <a:gs pos="100000">
              <a:srgbClr val="002850"/>
            </a:gs>
          </a:gsLst>
          <a:lin ang="5400000" scaled="1"/>
        </a:gradFill>
        <a:effectLst/>
      </p:bgPr>
    </p:bg>
    <p:spTree>
      <p:nvGrpSpPr>
        <p:cNvPr id="1" name=""/>
        <p:cNvGrpSpPr/>
        <p:nvPr/>
      </p:nvGrpSpPr>
      <p:grpSpPr>
        <a:xfrm>
          <a:off x="0" y="0"/>
          <a:ext cx="0" cy="0"/>
        </a:xfrm>
      </p:grpSpPr>
      <p:grpSp>
        <p:nvGrpSpPr>
          <p:cNvPr id="1026" name="组合 73729"/>
          <p:cNvGrpSpPr/>
          <p:nvPr/>
        </p:nvGrpSpPr>
        <p:grpSpPr>
          <a:xfrm>
            <a:off x="1588" y="0"/>
            <a:ext cx="9148762" cy="6851650"/>
            <a:chOff x="1" y="0"/>
            <a:chExt cx="5763" cy="4316"/>
          </a:xfrm>
        </p:grpSpPr>
        <p:sp>
          <p:nvSpPr>
            <p:cNvPr id="1027" name="任意多边形 73730"/>
            <p:cNvSpPr>
              <a:spLocks noChangeArrowheads="1"/>
            </p:cNvSpPr>
            <p:nvPr/>
          </p:nvSpPr>
          <p:spPr bwMode="auto">
            <a:xfrm>
              <a:off x="5045" y="2626"/>
              <a:ext cx="719" cy="1690"/>
            </a:xfrm>
            <a:custGeom>
              <a:gdLst>
                <a:gd name="T0" fmla="*/ 717 w 717"/>
                <a:gd name="T1" fmla="*/ 72 h 1690"/>
                <a:gd name="T2" fmla="*/ 717 w 717"/>
                <a:gd name="T3" fmla="*/ 0 h 1690"/>
                <a:gd name="T4" fmla="*/ 699 w 717"/>
                <a:gd name="T5" fmla="*/ 101 h 1690"/>
                <a:gd name="T6" fmla="*/ 675 w 717"/>
                <a:gd name="T7" fmla="*/ 209 h 1690"/>
                <a:gd name="T8" fmla="*/ 627 w 717"/>
                <a:gd name="T9" fmla="*/ 389 h 1690"/>
                <a:gd name="T10" fmla="*/ 574 w 717"/>
                <a:gd name="T11" fmla="*/ 569 h 1690"/>
                <a:gd name="T12" fmla="*/ 502 w 717"/>
                <a:gd name="T13" fmla="*/ 749 h 1690"/>
                <a:gd name="T14" fmla="*/ 424 w 717"/>
                <a:gd name="T15" fmla="*/ 935 h 1690"/>
                <a:gd name="T16" fmla="*/ 334 w 717"/>
                <a:gd name="T17" fmla="*/ 1121 h 1690"/>
                <a:gd name="T18" fmla="*/ 233 w 717"/>
                <a:gd name="T19" fmla="*/ 1312 h 1690"/>
                <a:gd name="T20" fmla="*/ 125 w 717"/>
                <a:gd name="T21" fmla="*/ 1498 h 1690"/>
                <a:gd name="T22" fmla="*/ 0 w 717"/>
                <a:gd name="T23" fmla="*/ 1690 h 1690"/>
                <a:gd name="T24" fmla="*/ 11 w 717"/>
                <a:gd name="T25" fmla="*/ 1690 h 1690"/>
                <a:gd name="T26" fmla="*/ 137 w 717"/>
                <a:gd name="T27" fmla="*/ 1498 h 1690"/>
                <a:gd name="T28" fmla="*/ 245 w 717"/>
                <a:gd name="T29" fmla="*/ 1312 h 1690"/>
                <a:gd name="T30" fmla="*/ 346 w 717"/>
                <a:gd name="T31" fmla="*/ 1121 h 1690"/>
                <a:gd name="T32" fmla="*/ 436 w 717"/>
                <a:gd name="T33" fmla="*/ 935 h 1690"/>
                <a:gd name="T34" fmla="*/ 514 w 717"/>
                <a:gd name="T35" fmla="*/ 749 h 1690"/>
                <a:gd name="T36" fmla="*/ 585 w 717"/>
                <a:gd name="T37" fmla="*/ 569 h 1690"/>
                <a:gd name="T38" fmla="*/ 639 w 717"/>
                <a:gd name="T39" fmla="*/ 389 h 1690"/>
                <a:gd name="T40" fmla="*/ 687 w 717"/>
                <a:gd name="T41" fmla="*/ 209 h 1690"/>
                <a:gd name="T42" fmla="*/ 705 w 717"/>
                <a:gd name="T43" fmla="*/ 143 h 1690"/>
                <a:gd name="T44" fmla="*/ 717 w 717"/>
                <a:gd name="T45" fmla="*/ 72 h 1690"/>
                <a:gd name="T46" fmla="*/ 717 w 717"/>
                <a:gd name="T47" fmla="*/ 72 h 16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17" h="1690">
                  <a:moveTo>
                    <a:pt x="717" y="72"/>
                  </a:moveTo>
                  <a:lnTo>
                    <a:pt x="717" y="0"/>
                  </a:lnTo>
                  <a:lnTo>
                    <a:pt x="699" y="101"/>
                  </a:lnTo>
                  <a:lnTo>
                    <a:pt x="675" y="209"/>
                  </a:lnTo>
                  <a:lnTo>
                    <a:pt x="627" y="389"/>
                  </a:lnTo>
                  <a:lnTo>
                    <a:pt x="574" y="569"/>
                  </a:lnTo>
                  <a:lnTo>
                    <a:pt x="502" y="749"/>
                  </a:lnTo>
                  <a:lnTo>
                    <a:pt x="424" y="935"/>
                  </a:lnTo>
                  <a:lnTo>
                    <a:pt x="334" y="1121"/>
                  </a:lnTo>
                  <a:lnTo>
                    <a:pt x="233" y="1312"/>
                  </a:lnTo>
                  <a:lnTo>
                    <a:pt x="125" y="1498"/>
                  </a:lnTo>
                  <a:lnTo>
                    <a:pt x="0" y="1690"/>
                  </a:lnTo>
                  <a:lnTo>
                    <a:pt x="11" y="1690"/>
                  </a:lnTo>
                  <a:lnTo>
                    <a:pt x="137" y="1498"/>
                  </a:lnTo>
                  <a:lnTo>
                    <a:pt x="245" y="1312"/>
                  </a:lnTo>
                  <a:lnTo>
                    <a:pt x="346" y="1121"/>
                  </a:lnTo>
                  <a:lnTo>
                    <a:pt x="436" y="935"/>
                  </a:lnTo>
                  <a:lnTo>
                    <a:pt x="514" y="749"/>
                  </a:lnTo>
                  <a:lnTo>
                    <a:pt x="585" y="569"/>
                  </a:lnTo>
                  <a:lnTo>
                    <a:pt x="639" y="389"/>
                  </a:lnTo>
                  <a:lnTo>
                    <a:pt x="687" y="209"/>
                  </a:lnTo>
                  <a:lnTo>
                    <a:pt x="705" y="143"/>
                  </a:lnTo>
                  <a:lnTo>
                    <a:pt x="717" y="72"/>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28" name="任意多边形 73731"/>
            <p:cNvSpPr>
              <a:spLocks noChangeArrowheads="1"/>
            </p:cNvSpPr>
            <p:nvPr/>
          </p:nvSpPr>
          <p:spPr bwMode="auto">
            <a:xfrm>
              <a:off x="5386" y="3794"/>
              <a:ext cx="378" cy="522"/>
            </a:xfrm>
            <a:custGeom>
              <a:gdLst>
                <a:gd name="T0" fmla="*/ 377 w 377"/>
                <a:gd name="T1" fmla="*/ 0 h 522"/>
                <a:gd name="T2" fmla="*/ 293 w 377"/>
                <a:gd name="T3" fmla="*/ 132 h 522"/>
                <a:gd name="T4" fmla="*/ 204 w 377"/>
                <a:gd name="T5" fmla="*/ 264 h 522"/>
                <a:gd name="T6" fmla="*/ 102 w 377"/>
                <a:gd name="T7" fmla="*/ 396 h 522"/>
                <a:gd name="T8" fmla="*/ 0 w 377"/>
                <a:gd name="T9" fmla="*/ 522 h 522"/>
                <a:gd name="T10" fmla="*/ 12 w 377"/>
                <a:gd name="T11" fmla="*/ 522 h 522"/>
                <a:gd name="T12" fmla="*/ 114 w 377"/>
                <a:gd name="T13" fmla="*/ 402 h 522"/>
                <a:gd name="T14" fmla="*/ 204 w 377"/>
                <a:gd name="T15" fmla="*/ 282 h 522"/>
                <a:gd name="T16" fmla="*/ 377 w 377"/>
                <a:gd name="T17" fmla="*/ 24 h 522"/>
                <a:gd name="T18" fmla="*/ 377 w 377"/>
                <a:gd name="T19" fmla="*/ 0 h 522"/>
                <a:gd name="T20" fmla="*/ 377 w 377"/>
                <a:gd name="T21" fmla="*/ 0 h 5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7" h="522">
                  <a:moveTo>
                    <a:pt x="377" y="0"/>
                  </a:moveTo>
                  <a:lnTo>
                    <a:pt x="293" y="132"/>
                  </a:lnTo>
                  <a:lnTo>
                    <a:pt x="204" y="264"/>
                  </a:lnTo>
                  <a:lnTo>
                    <a:pt x="102" y="396"/>
                  </a:lnTo>
                  <a:lnTo>
                    <a:pt x="0" y="522"/>
                  </a:lnTo>
                  <a:lnTo>
                    <a:pt x="12" y="522"/>
                  </a:lnTo>
                  <a:lnTo>
                    <a:pt x="114" y="402"/>
                  </a:lnTo>
                  <a:lnTo>
                    <a:pt x="204" y="282"/>
                  </a:lnTo>
                  <a:lnTo>
                    <a:pt x="377" y="24"/>
                  </a:lnTo>
                  <a:lnTo>
                    <a:pt x="377" y="0"/>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29" name="任意多边形 73732"/>
            <p:cNvSpPr>
              <a:spLocks noChangeArrowheads="1"/>
            </p:cNvSpPr>
            <p:nvPr/>
          </p:nvSpPr>
          <p:spPr bwMode="auto">
            <a:xfrm>
              <a:off x="5680" y="4214"/>
              <a:ext cx="84" cy="102"/>
            </a:xfrm>
            <a:custGeom>
              <a:gdLst>
                <a:gd name="T0" fmla="*/ 0 w 84"/>
                <a:gd name="T1" fmla="*/ 102 h 102"/>
                <a:gd name="T2" fmla="*/ 18 w 84"/>
                <a:gd name="T3" fmla="*/ 102 h 102"/>
                <a:gd name="T4" fmla="*/ 48 w 84"/>
                <a:gd name="T5" fmla="*/ 60 h 102"/>
                <a:gd name="T6" fmla="*/ 84 w 84"/>
                <a:gd name="T7" fmla="*/ 24 h 102"/>
                <a:gd name="T8" fmla="*/ 84 w 84"/>
                <a:gd name="T9" fmla="*/ 0 h 102"/>
                <a:gd name="T10" fmla="*/ 42 w 84"/>
                <a:gd name="T11" fmla="*/ 54 h 102"/>
                <a:gd name="T12" fmla="*/ 0 w 84"/>
                <a:gd name="T13" fmla="*/ 102 h 102"/>
                <a:gd name="T14" fmla="*/ 0 w 84"/>
                <a:gd name="T15" fmla="*/ 102 h 10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4" h="102">
                  <a:moveTo>
                    <a:pt x="0" y="102"/>
                  </a:moveTo>
                  <a:lnTo>
                    <a:pt x="18" y="102"/>
                  </a:lnTo>
                  <a:lnTo>
                    <a:pt x="48" y="60"/>
                  </a:lnTo>
                  <a:lnTo>
                    <a:pt x="84" y="24"/>
                  </a:lnTo>
                  <a:lnTo>
                    <a:pt x="84" y="0"/>
                  </a:lnTo>
                  <a:lnTo>
                    <a:pt x="42" y="54"/>
                  </a:lnTo>
                  <a:lnTo>
                    <a:pt x="0" y="102"/>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nvGrpSpPr>
            <p:cNvPr id="1030" name="组合 73733"/>
            <p:cNvGrpSpPr/>
            <p:nvPr/>
          </p:nvGrpSpPr>
          <p:grpSpPr>
            <a:xfrm>
              <a:off x="288" y="0"/>
              <a:ext cx="5098" cy="4316"/>
              <a:chOff x="288" y="0"/>
              <a:chExt cx="5098" cy="4316"/>
            </a:xfrm>
          </p:grpSpPr>
          <p:sp>
            <p:nvSpPr>
              <p:cNvPr id="1031" name="任意多边形 73734"/>
              <p:cNvSpPr>
                <a:spLocks noChangeArrowheads="1"/>
              </p:cNvSpPr>
              <p:nvPr userDrawn="1"/>
            </p:nvSpPr>
            <p:spPr bwMode="auto">
              <a:xfrm>
                <a:off x="2789" y="0"/>
                <a:ext cx="72" cy="4316"/>
              </a:xfrm>
              <a:custGeom>
                <a:gdLst>
                  <a:gd name="T0" fmla="*/ 0 w 72"/>
                  <a:gd name="T1" fmla="*/ 0 h 4316"/>
                  <a:gd name="T2" fmla="*/ 60 w 72"/>
                  <a:gd name="T3" fmla="*/ 4316 h 4316"/>
                  <a:gd name="T4" fmla="*/ 72 w 72"/>
                  <a:gd name="T5" fmla="*/ 4316 h 4316"/>
                  <a:gd name="T6" fmla="*/ 12 w 72"/>
                  <a:gd name="T7" fmla="*/ 0 h 4316"/>
                  <a:gd name="T8" fmla="*/ 0 w 72"/>
                  <a:gd name="T9" fmla="*/ 0 h 4316"/>
                  <a:gd name="T10" fmla="*/ 0 w 72"/>
                  <a:gd name="T11" fmla="*/ 0 h 4316"/>
                </a:gdLst>
                <a:cxnLst>
                  <a:cxn ang="0">
                    <a:pos x="T0" y="T1"/>
                  </a:cxn>
                  <a:cxn ang="0">
                    <a:pos x="T2" y="T3"/>
                  </a:cxn>
                  <a:cxn ang="0">
                    <a:pos x="T4" y="T5"/>
                  </a:cxn>
                  <a:cxn ang="0">
                    <a:pos x="T6" y="T7"/>
                  </a:cxn>
                  <a:cxn ang="0">
                    <a:pos x="T8" y="T9"/>
                  </a:cxn>
                  <a:cxn ang="0">
                    <a:pos x="T10" y="T11"/>
                  </a:cxn>
                </a:cxnLst>
                <a:rect l="0" t="0" r="r" b="b"/>
                <a:pathLst>
                  <a:path w="72" h="4316">
                    <a:moveTo>
                      <a:pt x="0" y="0"/>
                    </a:moveTo>
                    <a:lnTo>
                      <a:pt x="60" y="4316"/>
                    </a:lnTo>
                    <a:lnTo>
                      <a:pt x="72" y="4316"/>
                    </a:lnTo>
                    <a:lnTo>
                      <a:pt x="12" y="0"/>
                    </a:lnTo>
                    <a:lnTo>
                      <a:pt x="0" y="0"/>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2" name="任意多边形 73735"/>
              <p:cNvSpPr>
                <a:spLocks noChangeArrowheads="1"/>
              </p:cNvSpPr>
              <p:nvPr userDrawn="1"/>
            </p:nvSpPr>
            <p:spPr bwMode="auto">
              <a:xfrm>
                <a:off x="3089" y="0"/>
                <a:ext cx="174" cy="4316"/>
              </a:xfrm>
              <a:custGeom>
                <a:gdLst>
                  <a:gd name="T0" fmla="*/ 24 w 174"/>
                  <a:gd name="T1" fmla="*/ 0 h 4316"/>
                  <a:gd name="T2" fmla="*/ 12 w 174"/>
                  <a:gd name="T3" fmla="*/ 0 h 4316"/>
                  <a:gd name="T4" fmla="*/ 42 w 174"/>
                  <a:gd name="T5" fmla="*/ 216 h 4316"/>
                  <a:gd name="T6" fmla="*/ 72 w 174"/>
                  <a:gd name="T7" fmla="*/ 444 h 4316"/>
                  <a:gd name="T8" fmla="*/ 96 w 174"/>
                  <a:gd name="T9" fmla="*/ 689 h 4316"/>
                  <a:gd name="T10" fmla="*/ 120 w 174"/>
                  <a:gd name="T11" fmla="*/ 947 h 4316"/>
                  <a:gd name="T12" fmla="*/ 132 w 174"/>
                  <a:gd name="T13" fmla="*/ 1211 h 4316"/>
                  <a:gd name="T14" fmla="*/ 150 w 174"/>
                  <a:gd name="T15" fmla="*/ 1487 h 4316"/>
                  <a:gd name="T16" fmla="*/ 156 w 174"/>
                  <a:gd name="T17" fmla="*/ 1768 h 4316"/>
                  <a:gd name="T18" fmla="*/ 162 w 174"/>
                  <a:gd name="T19" fmla="*/ 2062 h 4316"/>
                  <a:gd name="T20" fmla="*/ 156 w 174"/>
                  <a:gd name="T21" fmla="*/ 2644 h 4316"/>
                  <a:gd name="T22" fmla="*/ 126 w 174"/>
                  <a:gd name="T23" fmla="*/ 3225 h 4316"/>
                  <a:gd name="T24" fmla="*/ 108 w 174"/>
                  <a:gd name="T25" fmla="*/ 3507 h 4316"/>
                  <a:gd name="T26" fmla="*/ 78 w 174"/>
                  <a:gd name="T27" fmla="*/ 3788 h 4316"/>
                  <a:gd name="T28" fmla="*/ 42 w 174"/>
                  <a:gd name="T29" fmla="*/ 4058 h 4316"/>
                  <a:gd name="T30" fmla="*/ 0 w 174"/>
                  <a:gd name="T31" fmla="*/ 4316 h 4316"/>
                  <a:gd name="T32" fmla="*/ 12 w 174"/>
                  <a:gd name="T33" fmla="*/ 4316 h 4316"/>
                  <a:gd name="T34" fmla="*/ 54 w 174"/>
                  <a:gd name="T35" fmla="*/ 4058 h 4316"/>
                  <a:gd name="T36" fmla="*/ 90 w 174"/>
                  <a:gd name="T37" fmla="*/ 3782 h 4316"/>
                  <a:gd name="T38" fmla="*/ 120 w 174"/>
                  <a:gd name="T39" fmla="*/ 3507 h 4316"/>
                  <a:gd name="T40" fmla="*/ 138 w 174"/>
                  <a:gd name="T41" fmla="*/ 3219 h 4316"/>
                  <a:gd name="T42" fmla="*/ 168 w 174"/>
                  <a:gd name="T43" fmla="*/ 2638 h 4316"/>
                  <a:gd name="T44" fmla="*/ 174 w 174"/>
                  <a:gd name="T45" fmla="*/ 2056 h 4316"/>
                  <a:gd name="T46" fmla="*/ 168 w 174"/>
                  <a:gd name="T47" fmla="*/ 1768 h 4316"/>
                  <a:gd name="T48" fmla="*/ 162 w 174"/>
                  <a:gd name="T49" fmla="*/ 1487 h 4316"/>
                  <a:gd name="T50" fmla="*/ 144 w 174"/>
                  <a:gd name="T51" fmla="*/ 1211 h 4316"/>
                  <a:gd name="T52" fmla="*/ 132 w 174"/>
                  <a:gd name="T53" fmla="*/ 941 h 4316"/>
                  <a:gd name="T54" fmla="*/ 108 w 174"/>
                  <a:gd name="T55" fmla="*/ 689 h 4316"/>
                  <a:gd name="T56" fmla="*/ 84 w 174"/>
                  <a:gd name="T57" fmla="*/ 444 h 4316"/>
                  <a:gd name="T58" fmla="*/ 54 w 174"/>
                  <a:gd name="T59" fmla="*/ 216 h 4316"/>
                  <a:gd name="T60" fmla="*/ 24 w 174"/>
                  <a:gd name="T61" fmla="*/ 0 h 4316"/>
                  <a:gd name="T62" fmla="*/ 24 w 174"/>
                  <a:gd name="T63" fmla="*/ 0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74" h="4316">
                    <a:moveTo>
                      <a:pt x="24" y="0"/>
                    </a:moveTo>
                    <a:lnTo>
                      <a:pt x="12" y="0"/>
                    </a:lnTo>
                    <a:lnTo>
                      <a:pt x="42" y="216"/>
                    </a:lnTo>
                    <a:lnTo>
                      <a:pt x="72" y="444"/>
                    </a:lnTo>
                    <a:lnTo>
                      <a:pt x="96" y="689"/>
                    </a:lnTo>
                    <a:lnTo>
                      <a:pt x="120" y="947"/>
                    </a:lnTo>
                    <a:lnTo>
                      <a:pt x="132" y="1211"/>
                    </a:lnTo>
                    <a:lnTo>
                      <a:pt x="150" y="1487"/>
                    </a:lnTo>
                    <a:lnTo>
                      <a:pt x="156" y="1768"/>
                    </a:lnTo>
                    <a:lnTo>
                      <a:pt x="162" y="2062"/>
                    </a:lnTo>
                    <a:lnTo>
                      <a:pt x="156" y="2644"/>
                    </a:lnTo>
                    <a:lnTo>
                      <a:pt x="126" y="3225"/>
                    </a:lnTo>
                    <a:lnTo>
                      <a:pt x="108" y="3507"/>
                    </a:lnTo>
                    <a:lnTo>
                      <a:pt x="78" y="3788"/>
                    </a:lnTo>
                    <a:lnTo>
                      <a:pt x="42" y="4058"/>
                    </a:lnTo>
                    <a:lnTo>
                      <a:pt x="0" y="4316"/>
                    </a:lnTo>
                    <a:lnTo>
                      <a:pt x="12" y="4316"/>
                    </a:lnTo>
                    <a:lnTo>
                      <a:pt x="54" y="4058"/>
                    </a:lnTo>
                    <a:lnTo>
                      <a:pt x="90" y="3782"/>
                    </a:lnTo>
                    <a:lnTo>
                      <a:pt x="120" y="3507"/>
                    </a:lnTo>
                    <a:lnTo>
                      <a:pt x="138" y="3219"/>
                    </a:lnTo>
                    <a:lnTo>
                      <a:pt x="168" y="2638"/>
                    </a:lnTo>
                    <a:lnTo>
                      <a:pt x="174" y="2056"/>
                    </a:lnTo>
                    <a:lnTo>
                      <a:pt x="168" y="1768"/>
                    </a:lnTo>
                    <a:lnTo>
                      <a:pt x="162" y="1487"/>
                    </a:lnTo>
                    <a:lnTo>
                      <a:pt x="144" y="1211"/>
                    </a:lnTo>
                    <a:lnTo>
                      <a:pt x="132" y="941"/>
                    </a:lnTo>
                    <a:lnTo>
                      <a:pt x="108" y="689"/>
                    </a:lnTo>
                    <a:lnTo>
                      <a:pt x="84" y="444"/>
                    </a:lnTo>
                    <a:lnTo>
                      <a:pt x="54" y="216"/>
                    </a:lnTo>
                    <a:lnTo>
                      <a:pt x="24" y="0"/>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3" name="任意多边形 73736"/>
              <p:cNvSpPr>
                <a:spLocks noChangeArrowheads="1"/>
              </p:cNvSpPr>
              <p:nvPr userDrawn="1"/>
            </p:nvSpPr>
            <p:spPr bwMode="auto">
              <a:xfrm>
                <a:off x="3358" y="0"/>
                <a:ext cx="337" cy="4316"/>
              </a:xfrm>
              <a:custGeom>
                <a:gdLst>
                  <a:gd name="T0" fmla="*/ 329 w 335"/>
                  <a:gd name="T1" fmla="*/ 2014 h 4316"/>
                  <a:gd name="T2" fmla="*/ 317 w 335"/>
                  <a:gd name="T3" fmla="*/ 1726 h 4316"/>
                  <a:gd name="T4" fmla="*/ 293 w 335"/>
                  <a:gd name="T5" fmla="*/ 1445 h 4316"/>
                  <a:gd name="T6" fmla="*/ 263 w 335"/>
                  <a:gd name="T7" fmla="*/ 1175 h 4316"/>
                  <a:gd name="T8" fmla="*/ 228 w 335"/>
                  <a:gd name="T9" fmla="*/ 917 h 4316"/>
                  <a:gd name="T10" fmla="*/ 186 w 335"/>
                  <a:gd name="T11" fmla="*/ 665 h 4316"/>
                  <a:gd name="T12" fmla="*/ 132 w 335"/>
                  <a:gd name="T13" fmla="*/ 432 h 4316"/>
                  <a:gd name="T14" fmla="*/ 78 w 335"/>
                  <a:gd name="T15" fmla="*/ 204 h 4316"/>
                  <a:gd name="T16" fmla="*/ 12 w 335"/>
                  <a:gd name="T17" fmla="*/ 0 h 4316"/>
                  <a:gd name="T18" fmla="*/ 0 w 335"/>
                  <a:gd name="T19" fmla="*/ 0 h 4316"/>
                  <a:gd name="T20" fmla="*/ 66 w 335"/>
                  <a:gd name="T21" fmla="*/ 204 h 4316"/>
                  <a:gd name="T22" fmla="*/ 120 w 335"/>
                  <a:gd name="T23" fmla="*/ 432 h 4316"/>
                  <a:gd name="T24" fmla="*/ 174 w 335"/>
                  <a:gd name="T25" fmla="*/ 665 h 4316"/>
                  <a:gd name="T26" fmla="*/ 216 w 335"/>
                  <a:gd name="T27" fmla="*/ 917 h 4316"/>
                  <a:gd name="T28" fmla="*/ 251 w 335"/>
                  <a:gd name="T29" fmla="*/ 1175 h 4316"/>
                  <a:gd name="T30" fmla="*/ 281 w 335"/>
                  <a:gd name="T31" fmla="*/ 1445 h 4316"/>
                  <a:gd name="T32" fmla="*/ 305 w 335"/>
                  <a:gd name="T33" fmla="*/ 1726 h 4316"/>
                  <a:gd name="T34" fmla="*/ 317 w 335"/>
                  <a:gd name="T35" fmla="*/ 2014 h 4316"/>
                  <a:gd name="T36" fmla="*/ 323 w 335"/>
                  <a:gd name="T37" fmla="*/ 2314 h 4316"/>
                  <a:gd name="T38" fmla="*/ 317 w 335"/>
                  <a:gd name="T39" fmla="*/ 2608 h 4316"/>
                  <a:gd name="T40" fmla="*/ 305 w 335"/>
                  <a:gd name="T41" fmla="*/ 2907 h 4316"/>
                  <a:gd name="T42" fmla="*/ 281 w 335"/>
                  <a:gd name="T43" fmla="*/ 3201 h 4316"/>
                  <a:gd name="T44" fmla="*/ 257 w 335"/>
                  <a:gd name="T45" fmla="*/ 3489 h 4316"/>
                  <a:gd name="T46" fmla="*/ 216 w 335"/>
                  <a:gd name="T47" fmla="*/ 3777 h 4316"/>
                  <a:gd name="T48" fmla="*/ 174 w 335"/>
                  <a:gd name="T49" fmla="*/ 4052 h 4316"/>
                  <a:gd name="T50" fmla="*/ 120 w 335"/>
                  <a:gd name="T51" fmla="*/ 4316 h 4316"/>
                  <a:gd name="T52" fmla="*/ 132 w 335"/>
                  <a:gd name="T53" fmla="*/ 4316 h 4316"/>
                  <a:gd name="T54" fmla="*/ 186 w 335"/>
                  <a:gd name="T55" fmla="*/ 4052 h 4316"/>
                  <a:gd name="T56" fmla="*/ 228 w 335"/>
                  <a:gd name="T57" fmla="*/ 3777 h 4316"/>
                  <a:gd name="T58" fmla="*/ 269 w 335"/>
                  <a:gd name="T59" fmla="*/ 3489 h 4316"/>
                  <a:gd name="T60" fmla="*/ 293 w 335"/>
                  <a:gd name="T61" fmla="*/ 3201 h 4316"/>
                  <a:gd name="T62" fmla="*/ 317 w 335"/>
                  <a:gd name="T63" fmla="*/ 2907 h 4316"/>
                  <a:gd name="T64" fmla="*/ 329 w 335"/>
                  <a:gd name="T65" fmla="*/ 2608 h 4316"/>
                  <a:gd name="T66" fmla="*/ 335 w 335"/>
                  <a:gd name="T67" fmla="*/ 2314 h 4316"/>
                  <a:gd name="T68" fmla="*/ 329 w 335"/>
                  <a:gd name="T69" fmla="*/ 2014 h 4316"/>
                  <a:gd name="T70" fmla="*/ 329 w 335"/>
                  <a:gd name="T71" fmla="*/ 2014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35" h="4316">
                    <a:moveTo>
                      <a:pt x="329" y="2014"/>
                    </a:moveTo>
                    <a:lnTo>
                      <a:pt x="317" y="1726"/>
                    </a:lnTo>
                    <a:lnTo>
                      <a:pt x="293" y="1445"/>
                    </a:lnTo>
                    <a:lnTo>
                      <a:pt x="263" y="1175"/>
                    </a:lnTo>
                    <a:lnTo>
                      <a:pt x="228" y="917"/>
                    </a:lnTo>
                    <a:lnTo>
                      <a:pt x="186" y="665"/>
                    </a:lnTo>
                    <a:lnTo>
                      <a:pt x="132" y="432"/>
                    </a:lnTo>
                    <a:lnTo>
                      <a:pt x="78" y="204"/>
                    </a:lnTo>
                    <a:lnTo>
                      <a:pt x="12" y="0"/>
                    </a:lnTo>
                    <a:lnTo>
                      <a:pt x="0" y="0"/>
                    </a:lnTo>
                    <a:lnTo>
                      <a:pt x="66" y="204"/>
                    </a:lnTo>
                    <a:lnTo>
                      <a:pt x="120" y="432"/>
                    </a:lnTo>
                    <a:lnTo>
                      <a:pt x="174" y="665"/>
                    </a:lnTo>
                    <a:lnTo>
                      <a:pt x="216" y="917"/>
                    </a:lnTo>
                    <a:lnTo>
                      <a:pt x="251" y="1175"/>
                    </a:lnTo>
                    <a:lnTo>
                      <a:pt x="281" y="1445"/>
                    </a:lnTo>
                    <a:lnTo>
                      <a:pt x="305" y="1726"/>
                    </a:lnTo>
                    <a:lnTo>
                      <a:pt x="317" y="2014"/>
                    </a:lnTo>
                    <a:lnTo>
                      <a:pt x="323" y="2314"/>
                    </a:lnTo>
                    <a:lnTo>
                      <a:pt x="317" y="2608"/>
                    </a:lnTo>
                    <a:lnTo>
                      <a:pt x="305" y="2907"/>
                    </a:lnTo>
                    <a:lnTo>
                      <a:pt x="281" y="3201"/>
                    </a:lnTo>
                    <a:lnTo>
                      <a:pt x="257" y="3489"/>
                    </a:lnTo>
                    <a:lnTo>
                      <a:pt x="216" y="3777"/>
                    </a:lnTo>
                    <a:lnTo>
                      <a:pt x="174" y="4052"/>
                    </a:lnTo>
                    <a:lnTo>
                      <a:pt x="120" y="4316"/>
                    </a:lnTo>
                    <a:lnTo>
                      <a:pt x="132" y="4316"/>
                    </a:lnTo>
                    <a:lnTo>
                      <a:pt x="186" y="4052"/>
                    </a:lnTo>
                    <a:lnTo>
                      <a:pt x="228" y="3777"/>
                    </a:lnTo>
                    <a:lnTo>
                      <a:pt x="269" y="3489"/>
                    </a:lnTo>
                    <a:lnTo>
                      <a:pt x="293" y="3201"/>
                    </a:lnTo>
                    <a:lnTo>
                      <a:pt x="317" y="2907"/>
                    </a:lnTo>
                    <a:lnTo>
                      <a:pt x="329" y="2608"/>
                    </a:lnTo>
                    <a:lnTo>
                      <a:pt x="335" y="2314"/>
                    </a:lnTo>
                    <a:lnTo>
                      <a:pt x="329" y="2014"/>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4" name="任意多边形 73737"/>
              <p:cNvSpPr>
                <a:spLocks noChangeArrowheads="1"/>
              </p:cNvSpPr>
              <p:nvPr userDrawn="1"/>
            </p:nvSpPr>
            <p:spPr bwMode="auto">
              <a:xfrm>
                <a:off x="3676" y="0"/>
                <a:ext cx="427" cy="4316"/>
              </a:xfrm>
              <a:custGeom>
                <a:gdLst>
                  <a:gd name="T0" fmla="*/ 413 w 425"/>
                  <a:gd name="T1" fmla="*/ 1924 h 4316"/>
                  <a:gd name="T2" fmla="*/ 395 w 425"/>
                  <a:gd name="T3" fmla="*/ 1690 h 4316"/>
                  <a:gd name="T4" fmla="*/ 365 w 425"/>
                  <a:gd name="T5" fmla="*/ 1457 h 4316"/>
                  <a:gd name="T6" fmla="*/ 329 w 425"/>
                  <a:gd name="T7" fmla="*/ 1229 h 4316"/>
                  <a:gd name="T8" fmla="*/ 281 w 425"/>
                  <a:gd name="T9" fmla="*/ 1001 h 4316"/>
                  <a:gd name="T10" fmla="*/ 227 w 425"/>
                  <a:gd name="T11" fmla="*/ 761 h 4316"/>
                  <a:gd name="T12" fmla="*/ 162 w 425"/>
                  <a:gd name="T13" fmla="*/ 522 h 4316"/>
                  <a:gd name="T14" fmla="*/ 90 w 425"/>
                  <a:gd name="T15" fmla="*/ 270 h 4316"/>
                  <a:gd name="T16" fmla="*/ 12 w 425"/>
                  <a:gd name="T17" fmla="*/ 0 h 4316"/>
                  <a:gd name="T18" fmla="*/ 0 w 425"/>
                  <a:gd name="T19" fmla="*/ 0 h 4316"/>
                  <a:gd name="T20" fmla="*/ 84 w 425"/>
                  <a:gd name="T21" fmla="*/ 270 h 4316"/>
                  <a:gd name="T22" fmla="*/ 156 w 425"/>
                  <a:gd name="T23" fmla="*/ 522 h 4316"/>
                  <a:gd name="T24" fmla="*/ 216 w 425"/>
                  <a:gd name="T25" fmla="*/ 767 h 4316"/>
                  <a:gd name="T26" fmla="*/ 275 w 425"/>
                  <a:gd name="T27" fmla="*/ 1001 h 4316"/>
                  <a:gd name="T28" fmla="*/ 317 w 425"/>
                  <a:gd name="T29" fmla="*/ 1235 h 4316"/>
                  <a:gd name="T30" fmla="*/ 353 w 425"/>
                  <a:gd name="T31" fmla="*/ 1463 h 4316"/>
                  <a:gd name="T32" fmla="*/ 383 w 425"/>
                  <a:gd name="T33" fmla="*/ 1690 h 4316"/>
                  <a:gd name="T34" fmla="*/ 401 w 425"/>
                  <a:gd name="T35" fmla="*/ 1924 h 4316"/>
                  <a:gd name="T36" fmla="*/ 413 w 425"/>
                  <a:gd name="T37" fmla="*/ 2188 h 4316"/>
                  <a:gd name="T38" fmla="*/ 407 w 425"/>
                  <a:gd name="T39" fmla="*/ 2458 h 4316"/>
                  <a:gd name="T40" fmla="*/ 395 w 425"/>
                  <a:gd name="T41" fmla="*/ 2733 h 4316"/>
                  <a:gd name="T42" fmla="*/ 365 w 425"/>
                  <a:gd name="T43" fmla="*/ 3021 h 4316"/>
                  <a:gd name="T44" fmla="*/ 329 w 425"/>
                  <a:gd name="T45" fmla="*/ 3321 h 4316"/>
                  <a:gd name="T46" fmla="*/ 275 w 425"/>
                  <a:gd name="T47" fmla="*/ 3639 h 4316"/>
                  <a:gd name="T48" fmla="*/ 204 w 425"/>
                  <a:gd name="T49" fmla="*/ 3968 h 4316"/>
                  <a:gd name="T50" fmla="*/ 126 w 425"/>
                  <a:gd name="T51" fmla="*/ 4316 h 4316"/>
                  <a:gd name="T52" fmla="*/ 138 w 425"/>
                  <a:gd name="T53" fmla="*/ 4316 h 4316"/>
                  <a:gd name="T54" fmla="*/ 216 w 425"/>
                  <a:gd name="T55" fmla="*/ 3968 h 4316"/>
                  <a:gd name="T56" fmla="*/ 287 w 425"/>
                  <a:gd name="T57" fmla="*/ 3639 h 4316"/>
                  <a:gd name="T58" fmla="*/ 341 w 425"/>
                  <a:gd name="T59" fmla="*/ 3321 h 4316"/>
                  <a:gd name="T60" fmla="*/ 377 w 425"/>
                  <a:gd name="T61" fmla="*/ 3021 h 4316"/>
                  <a:gd name="T62" fmla="*/ 407 w 425"/>
                  <a:gd name="T63" fmla="*/ 2733 h 4316"/>
                  <a:gd name="T64" fmla="*/ 419 w 425"/>
                  <a:gd name="T65" fmla="*/ 2458 h 4316"/>
                  <a:gd name="T66" fmla="*/ 425 w 425"/>
                  <a:gd name="T67" fmla="*/ 2188 h 4316"/>
                  <a:gd name="T68" fmla="*/ 413 w 425"/>
                  <a:gd name="T69" fmla="*/ 1924 h 4316"/>
                  <a:gd name="T70" fmla="*/ 413 w 425"/>
                  <a:gd name="T71" fmla="*/ 1924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25" h="4316">
                    <a:moveTo>
                      <a:pt x="413" y="1924"/>
                    </a:moveTo>
                    <a:lnTo>
                      <a:pt x="395" y="1690"/>
                    </a:lnTo>
                    <a:lnTo>
                      <a:pt x="365" y="1457"/>
                    </a:lnTo>
                    <a:lnTo>
                      <a:pt x="329" y="1229"/>
                    </a:lnTo>
                    <a:lnTo>
                      <a:pt x="281" y="1001"/>
                    </a:lnTo>
                    <a:lnTo>
                      <a:pt x="227" y="761"/>
                    </a:lnTo>
                    <a:lnTo>
                      <a:pt x="162" y="522"/>
                    </a:lnTo>
                    <a:lnTo>
                      <a:pt x="90" y="270"/>
                    </a:lnTo>
                    <a:lnTo>
                      <a:pt x="12" y="0"/>
                    </a:lnTo>
                    <a:lnTo>
                      <a:pt x="0" y="0"/>
                    </a:lnTo>
                    <a:lnTo>
                      <a:pt x="84" y="270"/>
                    </a:lnTo>
                    <a:lnTo>
                      <a:pt x="156" y="522"/>
                    </a:lnTo>
                    <a:lnTo>
                      <a:pt x="216" y="767"/>
                    </a:lnTo>
                    <a:lnTo>
                      <a:pt x="275" y="1001"/>
                    </a:lnTo>
                    <a:lnTo>
                      <a:pt x="317" y="1235"/>
                    </a:lnTo>
                    <a:lnTo>
                      <a:pt x="353" y="1463"/>
                    </a:lnTo>
                    <a:lnTo>
                      <a:pt x="383" y="1690"/>
                    </a:lnTo>
                    <a:lnTo>
                      <a:pt x="401" y="1924"/>
                    </a:lnTo>
                    <a:lnTo>
                      <a:pt x="413" y="2188"/>
                    </a:lnTo>
                    <a:lnTo>
                      <a:pt x="407" y="2458"/>
                    </a:lnTo>
                    <a:lnTo>
                      <a:pt x="395" y="2733"/>
                    </a:lnTo>
                    <a:lnTo>
                      <a:pt x="365" y="3021"/>
                    </a:lnTo>
                    <a:lnTo>
                      <a:pt x="329" y="3321"/>
                    </a:lnTo>
                    <a:lnTo>
                      <a:pt x="275" y="3639"/>
                    </a:lnTo>
                    <a:lnTo>
                      <a:pt x="204" y="3968"/>
                    </a:lnTo>
                    <a:lnTo>
                      <a:pt x="126" y="4316"/>
                    </a:lnTo>
                    <a:lnTo>
                      <a:pt x="138" y="4316"/>
                    </a:lnTo>
                    <a:lnTo>
                      <a:pt x="216" y="3968"/>
                    </a:lnTo>
                    <a:lnTo>
                      <a:pt x="287" y="3639"/>
                    </a:lnTo>
                    <a:lnTo>
                      <a:pt x="341" y="3321"/>
                    </a:lnTo>
                    <a:lnTo>
                      <a:pt x="377" y="3021"/>
                    </a:lnTo>
                    <a:lnTo>
                      <a:pt x="407" y="2733"/>
                    </a:lnTo>
                    <a:lnTo>
                      <a:pt x="419" y="2458"/>
                    </a:lnTo>
                    <a:lnTo>
                      <a:pt x="425" y="2188"/>
                    </a:lnTo>
                    <a:lnTo>
                      <a:pt x="413" y="1924"/>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5" name="任意多边形 73738"/>
              <p:cNvSpPr>
                <a:spLocks noChangeArrowheads="1"/>
              </p:cNvSpPr>
              <p:nvPr userDrawn="1"/>
            </p:nvSpPr>
            <p:spPr bwMode="auto">
              <a:xfrm>
                <a:off x="3946" y="0"/>
                <a:ext cx="558" cy="4316"/>
              </a:xfrm>
              <a:custGeom>
                <a:gdLst>
                  <a:gd name="T0" fmla="*/ 556 w 556"/>
                  <a:gd name="T1" fmla="*/ 2020 h 4316"/>
                  <a:gd name="T2" fmla="*/ 538 w 556"/>
                  <a:gd name="T3" fmla="*/ 1732 h 4316"/>
                  <a:gd name="T4" fmla="*/ 503 w 556"/>
                  <a:gd name="T5" fmla="*/ 1445 h 4316"/>
                  <a:gd name="T6" fmla="*/ 455 w 556"/>
                  <a:gd name="T7" fmla="*/ 1175 h 4316"/>
                  <a:gd name="T8" fmla="*/ 395 w 556"/>
                  <a:gd name="T9" fmla="*/ 911 h 4316"/>
                  <a:gd name="T10" fmla="*/ 317 w 556"/>
                  <a:gd name="T11" fmla="*/ 659 h 4316"/>
                  <a:gd name="T12" fmla="*/ 228 w 556"/>
                  <a:gd name="T13" fmla="*/ 426 h 4316"/>
                  <a:gd name="T14" fmla="*/ 126 w 556"/>
                  <a:gd name="T15" fmla="*/ 204 h 4316"/>
                  <a:gd name="T16" fmla="*/ 12 w 556"/>
                  <a:gd name="T17" fmla="*/ 0 h 4316"/>
                  <a:gd name="T18" fmla="*/ 0 w 556"/>
                  <a:gd name="T19" fmla="*/ 0 h 4316"/>
                  <a:gd name="T20" fmla="*/ 114 w 556"/>
                  <a:gd name="T21" fmla="*/ 204 h 4316"/>
                  <a:gd name="T22" fmla="*/ 216 w 556"/>
                  <a:gd name="T23" fmla="*/ 426 h 4316"/>
                  <a:gd name="T24" fmla="*/ 305 w 556"/>
                  <a:gd name="T25" fmla="*/ 659 h 4316"/>
                  <a:gd name="T26" fmla="*/ 383 w 556"/>
                  <a:gd name="T27" fmla="*/ 911 h 4316"/>
                  <a:gd name="T28" fmla="*/ 443 w 556"/>
                  <a:gd name="T29" fmla="*/ 1175 h 4316"/>
                  <a:gd name="T30" fmla="*/ 491 w 556"/>
                  <a:gd name="T31" fmla="*/ 1445 h 4316"/>
                  <a:gd name="T32" fmla="*/ 526 w 556"/>
                  <a:gd name="T33" fmla="*/ 1732 h 4316"/>
                  <a:gd name="T34" fmla="*/ 544 w 556"/>
                  <a:gd name="T35" fmla="*/ 2020 h 4316"/>
                  <a:gd name="T36" fmla="*/ 544 w 556"/>
                  <a:gd name="T37" fmla="*/ 2326 h 4316"/>
                  <a:gd name="T38" fmla="*/ 532 w 556"/>
                  <a:gd name="T39" fmla="*/ 2632 h 4316"/>
                  <a:gd name="T40" fmla="*/ 503 w 556"/>
                  <a:gd name="T41" fmla="*/ 2931 h 4316"/>
                  <a:gd name="T42" fmla="*/ 455 w 556"/>
                  <a:gd name="T43" fmla="*/ 3225 h 4316"/>
                  <a:gd name="T44" fmla="*/ 389 w 556"/>
                  <a:gd name="T45" fmla="*/ 3513 h 4316"/>
                  <a:gd name="T46" fmla="*/ 311 w 556"/>
                  <a:gd name="T47" fmla="*/ 3788 h 4316"/>
                  <a:gd name="T48" fmla="*/ 216 w 556"/>
                  <a:gd name="T49" fmla="*/ 4058 h 4316"/>
                  <a:gd name="T50" fmla="*/ 102 w 556"/>
                  <a:gd name="T51" fmla="*/ 4316 h 4316"/>
                  <a:gd name="T52" fmla="*/ 114 w 556"/>
                  <a:gd name="T53" fmla="*/ 4316 h 4316"/>
                  <a:gd name="T54" fmla="*/ 228 w 556"/>
                  <a:gd name="T55" fmla="*/ 4058 h 4316"/>
                  <a:gd name="T56" fmla="*/ 323 w 556"/>
                  <a:gd name="T57" fmla="*/ 3788 h 4316"/>
                  <a:gd name="T58" fmla="*/ 401 w 556"/>
                  <a:gd name="T59" fmla="*/ 3513 h 4316"/>
                  <a:gd name="T60" fmla="*/ 467 w 556"/>
                  <a:gd name="T61" fmla="*/ 3225 h 4316"/>
                  <a:gd name="T62" fmla="*/ 515 w 556"/>
                  <a:gd name="T63" fmla="*/ 2931 h 4316"/>
                  <a:gd name="T64" fmla="*/ 544 w 556"/>
                  <a:gd name="T65" fmla="*/ 2632 h 4316"/>
                  <a:gd name="T66" fmla="*/ 556 w 556"/>
                  <a:gd name="T67" fmla="*/ 2326 h 4316"/>
                  <a:gd name="T68" fmla="*/ 556 w 556"/>
                  <a:gd name="T69" fmla="*/ 2020 h 4316"/>
                  <a:gd name="T70" fmla="*/ 556 w 556"/>
                  <a:gd name="T71" fmla="*/ 2020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6" h="4316">
                    <a:moveTo>
                      <a:pt x="556" y="2020"/>
                    </a:moveTo>
                    <a:lnTo>
                      <a:pt x="538" y="1732"/>
                    </a:lnTo>
                    <a:lnTo>
                      <a:pt x="503" y="1445"/>
                    </a:lnTo>
                    <a:lnTo>
                      <a:pt x="455" y="1175"/>
                    </a:lnTo>
                    <a:lnTo>
                      <a:pt x="395" y="911"/>
                    </a:lnTo>
                    <a:lnTo>
                      <a:pt x="317" y="659"/>
                    </a:lnTo>
                    <a:lnTo>
                      <a:pt x="228" y="426"/>
                    </a:lnTo>
                    <a:lnTo>
                      <a:pt x="126" y="204"/>
                    </a:lnTo>
                    <a:lnTo>
                      <a:pt x="12" y="0"/>
                    </a:lnTo>
                    <a:lnTo>
                      <a:pt x="0" y="0"/>
                    </a:lnTo>
                    <a:lnTo>
                      <a:pt x="114" y="204"/>
                    </a:lnTo>
                    <a:lnTo>
                      <a:pt x="216" y="426"/>
                    </a:lnTo>
                    <a:lnTo>
                      <a:pt x="305" y="659"/>
                    </a:lnTo>
                    <a:lnTo>
                      <a:pt x="383" y="911"/>
                    </a:lnTo>
                    <a:lnTo>
                      <a:pt x="443" y="1175"/>
                    </a:lnTo>
                    <a:lnTo>
                      <a:pt x="491" y="1445"/>
                    </a:lnTo>
                    <a:lnTo>
                      <a:pt x="526" y="1732"/>
                    </a:lnTo>
                    <a:lnTo>
                      <a:pt x="544" y="2020"/>
                    </a:lnTo>
                    <a:lnTo>
                      <a:pt x="544" y="2326"/>
                    </a:lnTo>
                    <a:lnTo>
                      <a:pt x="532" y="2632"/>
                    </a:lnTo>
                    <a:lnTo>
                      <a:pt x="503" y="2931"/>
                    </a:lnTo>
                    <a:lnTo>
                      <a:pt x="455" y="3225"/>
                    </a:lnTo>
                    <a:lnTo>
                      <a:pt x="389" y="3513"/>
                    </a:lnTo>
                    <a:lnTo>
                      <a:pt x="311" y="3788"/>
                    </a:lnTo>
                    <a:lnTo>
                      <a:pt x="216" y="4058"/>
                    </a:lnTo>
                    <a:lnTo>
                      <a:pt x="102" y="4316"/>
                    </a:lnTo>
                    <a:lnTo>
                      <a:pt x="114" y="4316"/>
                    </a:lnTo>
                    <a:lnTo>
                      <a:pt x="228" y="4058"/>
                    </a:lnTo>
                    <a:lnTo>
                      <a:pt x="323" y="3788"/>
                    </a:lnTo>
                    <a:lnTo>
                      <a:pt x="401" y="3513"/>
                    </a:lnTo>
                    <a:lnTo>
                      <a:pt x="467" y="3225"/>
                    </a:lnTo>
                    <a:lnTo>
                      <a:pt x="515" y="2931"/>
                    </a:lnTo>
                    <a:lnTo>
                      <a:pt x="544" y="2632"/>
                    </a:lnTo>
                    <a:lnTo>
                      <a:pt x="556" y="2326"/>
                    </a:lnTo>
                    <a:lnTo>
                      <a:pt x="556" y="2020"/>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6" name="任意多边形 73739"/>
              <p:cNvSpPr>
                <a:spLocks noChangeArrowheads="1"/>
              </p:cNvSpPr>
              <p:nvPr userDrawn="1"/>
            </p:nvSpPr>
            <p:spPr bwMode="auto">
              <a:xfrm>
                <a:off x="4246" y="0"/>
                <a:ext cx="690" cy="4316"/>
              </a:xfrm>
              <a:custGeom>
                <a:gdLst>
                  <a:gd name="T0" fmla="*/ 688 w 688"/>
                  <a:gd name="T1" fmla="*/ 2086 h 4316"/>
                  <a:gd name="T2" fmla="*/ 670 w 688"/>
                  <a:gd name="T3" fmla="*/ 1810 h 4316"/>
                  <a:gd name="T4" fmla="*/ 634 w 688"/>
                  <a:gd name="T5" fmla="*/ 1541 h 4316"/>
                  <a:gd name="T6" fmla="*/ 574 w 688"/>
                  <a:gd name="T7" fmla="*/ 1271 h 4316"/>
                  <a:gd name="T8" fmla="*/ 497 w 688"/>
                  <a:gd name="T9" fmla="*/ 1007 h 4316"/>
                  <a:gd name="T10" fmla="*/ 401 w 688"/>
                  <a:gd name="T11" fmla="*/ 749 h 4316"/>
                  <a:gd name="T12" fmla="*/ 293 w 688"/>
                  <a:gd name="T13" fmla="*/ 492 h 4316"/>
                  <a:gd name="T14" fmla="*/ 162 w 688"/>
                  <a:gd name="T15" fmla="*/ 240 h 4316"/>
                  <a:gd name="T16" fmla="*/ 12 w 688"/>
                  <a:gd name="T17" fmla="*/ 0 h 4316"/>
                  <a:gd name="T18" fmla="*/ 0 w 688"/>
                  <a:gd name="T19" fmla="*/ 0 h 4316"/>
                  <a:gd name="T20" fmla="*/ 150 w 688"/>
                  <a:gd name="T21" fmla="*/ 240 h 4316"/>
                  <a:gd name="T22" fmla="*/ 281 w 688"/>
                  <a:gd name="T23" fmla="*/ 492 h 4316"/>
                  <a:gd name="T24" fmla="*/ 389 w 688"/>
                  <a:gd name="T25" fmla="*/ 749 h 4316"/>
                  <a:gd name="T26" fmla="*/ 485 w 688"/>
                  <a:gd name="T27" fmla="*/ 1007 h 4316"/>
                  <a:gd name="T28" fmla="*/ 562 w 688"/>
                  <a:gd name="T29" fmla="*/ 1271 h 4316"/>
                  <a:gd name="T30" fmla="*/ 622 w 688"/>
                  <a:gd name="T31" fmla="*/ 1541 h 4316"/>
                  <a:gd name="T32" fmla="*/ 658 w 688"/>
                  <a:gd name="T33" fmla="*/ 1810 h 4316"/>
                  <a:gd name="T34" fmla="*/ 676 w 688"/>
                  <a:gd name="T35" fmla="*/ 2086 h 4316"/>
                  <a:gd name="T36" fmla="*/ 676 w 688"/>
                  <a:gd name="T37" fmla="*/ 2368 h 4316"/>
                  <a:gd name="T38" fmla="*/ 658 w 688"/>
                  <a:gd name="T39" fmla="*/ 2650 h 4316"/>
                  <a:gd name="T40" fmla="*/ 616 w 688"/>
                  <a:gd name="T41" fmla="*/ 2931 h 4316"/>
                  <a:gd name="T42" fmla="*/ 556 w 688"/>
                  <a:gd name="T43" fmla="*/ 3213 h 4316"/>
                  <a:gd name="T44" fmla="*/ 473 w 688"/>
                  <a:gd name="T45" fmla="*/ 3495 h 4316"/>
                  <a:gd name="T46" fmla="*/ 371 w 688"/>
                  <a:gd name="T47" fmla="*/ 3777 h 4316"/>
                  <a:gd name="T48" fmla="*/ 251 w 688"/>
                  <a:gd name="T49" fmla="*/ 4046 h 4316"/>
                  <a:gd name="T50" fmla="*/ 114 w 688"/>
                  <a:gd name="T51" fmla="*/ 4316 h 4316"/>
                  <a:gd name="T52" fmla="*/ 126 w 688"/>
                  <a:gd name="T53" fmla="*/ 4316 h 4316"/>
                  <a:gd name="T54" fmla="*/ 263 w 688"/>
                  <a:gd name="T55" fmla="*/ 4046 h 4316"/>
                  <a:gd name="T56" fmla="*/ 383 w 688"/>
                  <a:gd name="T57" fmla="*/ 3777 h 4316"/>
                  <a:gd name="T58" fmla="*/ 485 w 688"/>
                  <a:gd name="T59" fmla="*/ 3495 h 4316"/>
                  <a:gd name="T60" fmla="*/ 568 w 688"/>
                  <a:gd name="T61" fmla="*/ 3219 h 4316"/>
                  <a:gd name="T62" fmla="*/ 628 w 688"/>
                  <a:gd name="T63" fmla="*/ 2937 h 4316"/>
                  <a:gd name="T64" fmla="*/ 670 w 688"/>
                  <a:gd name="T65" fmla="*/ 2656 h 4316"/>
                  <a:gd name="T66" fmla="*/ 688 w 688"/>
                  <a:gd name="T67" fmla="*/ 2368 h 4316"/>
                  <a:gd name="T68" fmla="*/ 688 w 688"/>
                  <a:gd name="T69" fmla="*/ 2086 h 4316"/>
                  <a:gd name="T70" fmla="*/ 688 w 688"/>
                  <a:gd name="T71" fmla="*/ 2086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688" h="4316">
                    <a:moveTo>
                      <a:pt x="688" y="2086"/>
                    </a:moveTo>
                    <a:lnTo>
                      <a:pt x="670" y="1810"/>
                    </a:lnTo>
                    <a:lnTo>
                      <a:pt x="634" y="1541"/>
                    </a:lnTo>
                    <a:lnTo>
                      <a:pt x="574" y="1271"/>
                    </a:lnTo>
                    <a:lnTo>
                      <a:pt x="497" y="1007"/>
                    </a:lnTo>
                    <a:lnTo>
                      <a:pt x="401" y="749"/>
                    </a:lnTo>
                    <a:lnTo>
                      <a:pt x="293" y="492"/>
                    </a:lnTo>
                    <a:lnTo>
                      <a:pt x="162" y="240"/>
                    </a:lnTo>
                    <a:lnTo>
                      <a:pt x="12" y="0"/>
                    </a:lnTo>
                    <a:lnTo>
                      <a:pt x="0" y="0"/>
                    </a:lnTo>
                    <a:lnTo>
                      <a:pt x="150" y="240"/>
                    </a:lnTo>
                    <a:lnTo>
                      <a:pt x="281" y="492"/>
                    </a:lnTo>
                    <a:lnTo>
                      <a:pt x="389" y="749"/>
                    </a:lnTo>
                    <a:lnTo>
                      <a:pt x="485" y="1007"/>
                    </a:lnTo>
                    <a:lnTo>
                      <a:pt x="562" y="1271"/>
                    </a:lnTo>
                    <a:lnTo>
                      <a:pt x="622" y="1541"/>
                    </a:lnTo>
                    <a:lnTo>
                      <a:pt x="658" y="1810"/>
                    </a:lnTo>
                    <a:lnTo>
                      <a:pt x="676" y="2086"/>
                    </a:lnTo>
                    <a:lnTo>
                      <a:pt x="676" y="2368"/>
                    </a:lnTo>
                    <a:lnTo>
                      <a:pt x="658" y="2650"/>
                    </a:lnTo>
                    <a:lnTo>
                      <a:pt x="616" y="2931"/>
                    </a:lnTo>
                    <a:lnTo>
                      <a:pt x="556" y="3213"/>
                    </a:lnTo>
                    <a:lnTo>
                      <a:pt x="473" y="3495"/>
                    </a:lnTo>
                    <a:lnTo>
                      <a:pt x="371" y="3777"/>
                    </a:lnTo>
                    <a:lnTo>
                      <a:pt x="251" y="4046"/>
                    </a:lnTo>
                    <a:lnTo>
                      <a:pt x="114" y="4316"/>
                    </a:lnTo>
                    <a:lnTo>
                      <a:pt x="126" y="4316"/>
                    </a:lnTo>
                    <a:lnTo>
                      <a:pt x="263" y="4046"/>
                    </a:lnTo>
                    <a:lnTo>
                      <a:pt x="383" y="3777"/>
                    </a:lnTo>
                    <a:lnTo>
                      <a:pt x="485" y="3495"/>
                    </a:lnTo>
                    <a:lnTo>
                      <a:pt x="568" y="3219"/>
                    </a:lnTo>
                    <a:lnTo>
                      <a:pt x="628" y="2937"/>
                    </a:lnTo>
                    <a:lnTo>
                      <a:pt x="670" y="2656"/>
                    </a:lnTo>
                    <a:lnTo>
                      <a:pt x="688" y="2368"/>
                    </a:lnTo>
                    <a:lnTo>
                      <a:pt x="688" y="2086"/>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7" name="任意多边形 73740"/>
              <p:cNvSpPr>
                <a:spLocks noChangeArrowheads="1"/>
              </p:cNvSpPr>
              <p:nvPr userDrawn="1"/>
            </p:nvSpPr>
            <p:spPr bwMode="auto">
              <a:xfrm>
                <a:off x="4522" y="0"/>
                <a:ext cx="864" cy="4316"/>
              </a:xfrm>
              <a:custGeom>
                <a:gdLst>
                  <a:gd name="T0" fmla="*/ 855 w 861"/>
                  <a:gd name="T1" fmla="*/ 2128 h 4316"/>
                  <a:gd name="T2" fmla="*/ 831 w 861"/>
                  <a:gd name="T3" fmla="*/ 1834 h 4316"/>
                  <a:gd name="T4" fmla="*/ 808 w 861"/>
                  <a:gd name="T5" fmla="*/ 1684 h 4316"/>
                  <a:gd name="T6" fmla="*/ 784 w 861"/>
                  <a:gd name="T7" fmla="*/ 1541 h 4316"/>
                  <a:gd name="T8" fmla="*/ 748 w 861"/>
                  <a:gd name="T9" fmla="*/ 1397 h 4316"/>
                  <a:gd name="T10" fmla="*/ 712 w 861"/>
                  <a:gd name="T11" fmla="*/ 1253 h 4316"/>
                  <a:gd name="T12" fmla="*/ 664 w 861"/>
                  <a:gd name="T13" fmla="*/ 1115 h 4316"/>
                  <a:gd name="T14" fmla="*/ 610 w 861"/>
                  <a:gd name="T15" fmla="*/ 977 h 4316"/>
                  <a:gd name="T16" fmla="*/ 491 w 861"/>
                  <a:gd name="T17" fmla="*/ 719 h 4316"/>
                  <a:gd name="T18" fmla="*/ 353 w 861"/>
                  <a:gd name="T19" fmla="*/ 468 h 4316"/>
                  <a:gd name="T20" fmla="*/ 192 w 861"/>
                  <a:gd name="T21" fmla="*/ 228 h 4316"/>
                  <a:gd name="T22" fmla="*/ 12 w 861"/>
                  <a:gd name="T23" fmla="*/ 0 h 4316"/>
                  <a:gd name="T24" fmla="*/ 0 w 861"/>
                  <a:gd name="T25" fmla="*/ 0 h 4316"/>
                  <a:gd name="T26" fmla="*/ 180 w 861"/>
                  <a:gd name="T27" fmla="*/ 228 h 4316"/>
                  <a:gd name="T28" fmla="*/ 341 w 861"/>
                  <a:gd name="T29" fmla="*/ 468 h 4316"/>
                  <a:gd name="T30" fmla="*/ 479 w 861"/>
                  <a:gd name="T31" fmla="*/ 719 h 4316"/>
                  <a:gd name="T32" fmla="*/ 598 w 861"/>
                  <a:gd name="T33" fmla="*/ 983 h 4316"/>
                  <a:gd name="T34" fmla="*/ 652 w 861"/>
                  <a:gd name="T35" fmla="*/ 1121 h 4316"/>
                  <a:gd name="T36" fmla="*/ 700 w 861"/>
                  <a:gd name="T37" fmla="*/ 1259 h 4316"/>
                  <a:gd name="T38" fmla="*/ 736 w 861"/>
                  <a:gd name="T39" fmla="*/ 1403 h 4316"/>
                  <a:gd name="T40" fmla="*/ 772 w 861"/>
                  <a:gd name="T41" fmla="*/ 1547 h 4316"/>
                  <a:gd name="T42" fmla="*/ 802 w 861"/>
                  <a:gd name="T43" fmla="*/ 1690 h 4316"/>
                  <a:gd name="T44" fmla="*/ 819 w 861"/>
                  <a:gd name="T45" fmla="*/ 1834 h 4316"/>
                  <a:gd name="T46" fmla="*/ 837 w 861"/>
                  <a:gd name="T47" fmla="*/ 1984 h 4316"/>
                  <a:gd name="T48" fmla="*/ 843 w 861"/>
                  <a:gd name="T49" fmla="*/ 2128 h 4316"/>
                  <a:gd name="T50" fmla="*/ 849 w 861"/>
                  <a:gd name="T51" fmla="*/ 2278 h 4316"/>
                  <a:gd name="T52" fmla="*/ 843 w 861"/>
                  <a:gd name="T53" fmla="*/ 2428 h 4316"/>
                  <a:gd name="T54" fmla="*/ 831 w 861"/>
                  <a:gd name="T55" fmla="*/ 2572 h 4316"/>
                  <a:gd name="T56" fmla="*/ 819 w 861"/>
                  <a:gd name="T57" fmla="*/ 2721 h 4316"/>
                  <a:gd name="T58" fmla="*/ 796 w 861"/>
                  <a:gd name="T59" fmla="*/ 2865 h 4316"/>
                  <a:gd name="T60" fmla="*/ 766 w 861"/>
                  <a:gd name="T61" fmla="*/ 3015 h 4316"/>
                  <a:gd name="T62" fmla="*/ 724 w 861"/>
                  <a:gd name="T63" fmla="*/ 3159 h 4316"/>
                  <a:gd name="T64" fmla="*/ 682 w 861"/>
                  <a:gd name="T65" fmla="*/ 3303 h 4316"/>
                  <a:gd name="T66" fmla="*/ 586 w 861"/>
                  <a:gd name="T67" fmla="*/ 3567 h 4316"/>
                  <a:gd name="T68" fmla="*/ 473 w 861"/>
                  <a:gd name="T69" fmla="*/ 3824 h 4316"/>
                  <a:gd name="T70" fmla="*/ 335 w 861"/>
                  <a:gd name="T71" fmla="*/ 4076 h 4316"/>
                  <a:gd name="T72" fmla="*/ 180 w 861"/>
                  <a:gd name="T73" fmla="*/ 4316 h 4316"/>
                  <a:gd name="T74" fmla="*/ 192 w 861"/>
                  <a:gd name="T75" fmla="*/ 4316 h 4316"/>
                  <a:gd name="T76" fmla="*/ 347 w 861"/>
                  <a:gd name="T77" fmla="*/ 4076 h 4316"/>
                  <a:gd name="T78" fmla="*/ 485 w 861"/>
                  <a:gd name="T79" fmla="*/ 3824 h 4316"/>
                  <a:gd name="T80" fmla="*/ 598 w 861"/>
                  <a:gd name="T81" fmla="*/ 3573 h 4316"/>
                  <a:gd name="T82" fmla="*/ 694 w 861"/>
                  <a:gd name="T83" fmla="*/ 3309 h 4316"/>
                  <a:gd name="T84" fmla="*/ 736 w 861"/>
                  <a:gd name="T85" fmla="*/ 3165 h 4316"/>
                  <a:gd name="T86" fmla="*/ 778 w 861"/>
                  <a:gd name="T87" fmla="*/ 3021 h 4316"/>
                  <a:gd name="T88" fmla="*/ 808 w 861"/>
                  <a:gd name="T89" fmla="*/ 2871 h 4316"/>
                  <a:gd name="T90" fmla="*/ 831 w 861"/>
                  <a:gd name="T91" fmla="*/ 2727 h 4316"/>
                  <a:gd name="T92" fmla="*/ 843 w 861"/>
                  <a:gd name="T93" fmla="*/ 2578 h 4316"/>
                  <a:gd name="T94" fmla="*/ 855 w 861"/>
                  <a:gd name="T95" fmla="*/ 2428 h 4316"/>
                  <a:gd name="T96" fmla="*/ 861 w 861"/>
                  <a:gd name="T97" fmla="*/ 2278 h 4316"/>
                  <a:gd name="T98" fmla="*/ 855 w 861"/>
                  <a:gd name="T99" fmla="*/ 2128 h 4316"/>
                  <a:gd name="T100" fmla="*/ 855 w 861"/>
                  <a:gd name="T101" fmla="*/ 2128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861" h="4316">
                    <a:moveTo>
                      <a:pt x="855" y="2128"/>
                    </a:moveTo>
                    <a:lnTo>
                      <a:pt x="831" y="1834"/>
                    </a:lnTo>
                    <a:lnTo>
                      <a:pt x="808" y="1684"/>
                    </a:lnTo>
                    <a:lnTo>
                      <a:pt x="784" y="1541"/>
                    </a:lnTo>
                    <a:lnTo>
                      <a:pt x="748" y="1397"/>
                    </a:lnTo>
                    <a:lnTo>
                      <a:pt x="712" y="1253"/>
                    </a:lnTo>
                    <a:lnTo>
                      <a:pt x="664" y="1115"/>
                    </a:lnTo>
                    <a:lnTo>
                      <a:pt x="610" y="977"/>
                    </a:lnTo>
                    <a:lnTo>
                      <a:pt x="491" y="719"/>
                    </a:lnTo>
                    <a:lnTo>
                      <a:pt x="353" y="468"/>
                    </a:lnTo>
                    <a:lnTo>
                      <a:pt x="192" y="228"/>
                    </a:lnTo>
                    <a:lnTo>
                      <a:pt x="12" y="0"/>
                    </a:lnTo>
                    <a:lnTo>
                      <a:pt x="0" y="0"/>
                    </a:lnTo>
                    <a:lnTo>
                      <a:pt x="180" y="228"/>
                    </a:lnTo>
                    <a:lnTo>
                      <a:pt x="341" y="468"/>
                    </a:lnTo>
                    <a:lnTo>
                      <a:pt x="479" y="719"/>
                    </a:lnTo>
                    <a:lnTo>
                      <a:pt x="598" y="983"/>
                    </a:lnTo>
                    <a:lnTo>
                      <a:pt x="652" y="1121"/>
                    </a:lnTo>
                    <a:lnTo>
                      <a:pt x="700" y="1259"/>
                    </a:lnTo>
                    <a:lnTo>
                      <a:pt x="736" y="1403"/>
                    </a:lnTo>
                    <a:lnTo>
                      <a:pt x="772" y="1547"/>
                    </a:lnTo>
                    <a:lnTo>
                      <a:pt x="802" y="1690"/>
                    </a:lnTo>
                    <a:lnTo>
                      <a:pt x="819" y="1834"/>
                    </a:lnTo>
                    <a:lnTo>
                      <a:pt x="837" y="1984"/>
                    </a:lnTo>
                    <a:lnTo>
                      <a:pt x="843" y="2128"/>
                    </a:lnTo>
                    <a:lnTo>
                      <a:pt x="849" y="2278"/>
                    </a:lnTo>
                    <a:lnTo>
                      <a:pt x="843" y="2428"/>
                    </a:lnTo>
                    <a:lnTo>
                      <a:pt x="831" y="2572"/>
                    </a:lnTo>
                    <a:lnTo>
                      <a:pt x="819" y="2721"/>
                    </a:lnTo>
                    <a:lnTo>
                      <a:pt x="796" y="2865"/>
                    </a:lnTo>
                    <a:lnTo>
                      <a:pt x="766" y="3015"/>
                    </a:lnTo>
                    <a:lnTo>
                      <a:pt x="724" y="3159"/>
                    </a:lnTo>
                    <a:lnTo>
                      <a:pt x="682" y="3303"/>
                    </a:lnTo>
                    <a:lnTo>
                      <a:pt x="586" y="3567"/>
                    </a:lnTo>
                    <a:lnTo>
                      <a:pt x="473" y="3824"/>
                    </a:lnTo>
                    <a:lnTo>
                      <a:pt x="335" y="4076"/>
                    </a:lnTo>
                    <a:lnTo>
                      <a:pt x="180" y="4316"/>
                    </a:lnTo>
                    <a:lnTo>
                      <a:pt x="192" y="4316"/>
                    </a:lnTo>
                    <a:lnTo>
                      <a:pt x="347" y="4076"/>
                    </a:lnTo>
                    <a:lnTo>
                      <a:pt x="485" y="3824"/>
                    </a:lnTo>
                    <a:lnTo>
                      <a:pt x="598" y="3573"/>
                    </a:lnTo>
                    <a:lnTo>
                      <a:pt x="694" y="3309"/>
                    </a:lnTo>
                    <a:lnTo>
                      <a:pt x="736" y="3165"/>
                    </a:lnTo>
                    <a:lnTo>
                      <a:pt x="778" y="3021"/>
                    </a:lnTo>
                    <a:lnTo>
                      <a:pt x="808" y="2871"/>
                    </a:lnTo>
                    <a:lnTo>
                      <a:pt x="831" y="2727"/>
                    </a:lnTo>
                    <a:lnTo>
                      <a:pt x="843" y="2578"/>
                    </a:lnTo>
                    <a:lnTo>
                      <a:pt x="855" y="2428"/>
                    </a:lnTo>
                    <a:lnTo>
                      <a:pt x="861" y="2278"/>
                    </a:lnTo>
                    <a:lnTo>
                      <a:pt x="855" y="2128"/>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8" name="任意多边形 73741"/>
              <p:cNvSpPr>
                <a:spLocks noChangeArrowheads="1"/>
              </p:cNvSpPr>
              <p:nvPr userDrawn="1"/>
            </p:nvSpPr>
            <p:spPr bwMode="auto">
              <a:xfrm>
                <a:off x="2399" y="0"/>
                <a:ext cx="150" cy="4316"/>
              </a:xfrm>
              <a:custGeom>
                <a:gdLst>
                  <a:gd name="T0" fmla="*/ 18 w 149"/>
                  <a:gd name="T1" fmla="*/ 1942 h 4316"/>
                  <a:gd name="T2" fmla="*/ 30 w 149"/>
                  <a:gd name="T3" fmla="*/ 1630 h 4316"/>
                  <a:gd name="T4" fmla="*/ 42 w 149"/>
                  <a:gd name="T5" fmla="*/ 1331 h 4316"/>
                  <a:gd name="T6" fmla="*/ 59 w 149"/>
                  <a:gd name="T7" fmla="*/ 1055 h 4316"/>
                  <a:gd name="T8" fmla="*/ 77 w 149"/>
                  <a:gd name="T9" fmla="*/ 791 h 4316"/>
                  <a:gd name="T10" fmla="*/ 83 w 149"/>
                  <a:gd name="T11" fmla="*/ 671 h 4316"/>
                  <a:gd name="T12" fmla="*/ 95 w 149"/>
                  <a:gd name="T13" fmla="*/ 557 h 4316"/>
                  <a:gd name="T14" fmla="*/ 107 w 149"/>
                  <a:gd name="T15" fmla="*/ 444 h 4316"/>
                  <a:gd name="T16" fmla="*/ 113 w 149"/>
                  <a:gd name="T17" fmla="*/ 342 h 4316"/>
                  <a:gd name="T18" fmla="*/ 125 w 149"/>
                  <a:gd name="T19" fmla="*/ 246 h 4316"/>
                  <a:gd name="T20" fmla="*/ 131 w 149"/>
                  <a:gd name="T21" fmla="*/ 156 h 4316"/>
                  <a:gd name="T22" fmla="*/ 143 w 149"/>
                  <a:gd name="T23" fmla="*/ 72 h 4316"/>
                  <a:gd name="T24" fmla="*/ 149 w 149"/>
                  <a:gd name="T25" fmla="*/ 0 h 4316"/>
                  <a:gd name="T26" fmla="*/ 137 w 149"/>
                  <a:gd name="T27" fmla="*/ 0 h 4316"/>
                  <a:gd name="T28" fmla="*/ 131 w 149"/>
                  <a:gd name="T29" fmla="*/ 72 h 4316"/>
                  <a:gd name="T30" fmla="*/ 119 w 149"/>
                  <a:gd name="T31" fmla="*/ 156 h 4316"/>
                  <a:gd name="T32" fmla="*/ 113 w 149"/>
                  <a:gd name="T33" fmla="*/ 246 h 4316"/>
                  <a:gd name="T34" fmla="*/ 101 w 149"/>
                  <a:gd name="T35" fmla="*/ 342 h 4316"/>
                  <a:gd name="T36" fmla="*/ 95 w 149"/>
                  <a:gd name="T37" fmla="*/ 444 h 4316"/>
                  <a:gd name="T38" fmla="*/ 83 w 149"/>
                  <a:gd name="T39" fmla="*/ 557 h 4316"/>
                  <a:gd name="T40" fmla="*/ 71 w 149"/>
                  <a:gd name="T41" fmla="*/ 671 h 4316"/>
                  <a:gd name="T42" fmla="*/ 65 w 149"/>
                  <a:gd name="T43" fmla="*/ 791 h 4316"/>
                  <a:gd name="T44" fmla="*/ 48 w 149"/>
                  <a:gd name="T45" fmla="*/ 1055 h 4316"/>
                  <a:gd name="T46" fmla="*/ 30 w 149"/>
                  <a:gd name="T47" fmla="*/ 1331 h 4316"/>
                  <a:gd name="T48" fmla="*/ 18 w 149"/>
                  <a:gd name="T49" fmla="*/ 1630 h 4316"/>
                  <a:gd name="T50" fmla="*/ 6 w 149"/>
                  <a:gd name="T51" fmla="*/ 1942 h 4316"/>
                  <a:gd name="T52" fmla="*/ 0 w 149"/>
                  <a:gd name="T53" fmla="*/ 2278 h 4316"/>
                  <a:gd name="T54" fmla="*/ 6 w 149"/>
                  <a:gd name="T55" fmla="*/ 2602 h 4316"/>
                  <a:gd name="T56" fmla="*/ 12 w 149"/>
                  <a:gd name="T57" fmla="*/ 2919 h 4316"/>
                  <a:gd name="T58" fmla="*/ 24 w 149"/>
                  <a:gd name="T59" fmla="*/ 3219 h 4316"/>
                  <a:gd name="T60" fmla="*/ 36 w 149"/>
                  <a:gd name="T61" fmla="*/ 3513 h 4316"/>
                  <a:gd name="T62" fmla="*/ 59 w 149"/>
                  <a:gd name="T63" fmla="*/ 3794 h 4316"/>
                  <a:gd name="T64" fmla="*/ 89 w 149"/>
                  <a:gd name="T65" fmla="*/ 4058 h 4316"/>
                  <a:gd name="T66" fmla="*/ 125 w 149"/>
                  <a:gd name="T67" fmla="*/ 4316 h 4316"/>
                  <a:gd name="T68" fmla="*/ 137 w 149"/>
                  <a:gd name="T69" fmla="*/ 4316 h 4316"/>
                  <a:gd name="T70" fmla="*/ 101 w 149"/>
                  <a:gd name="T71" fmla="*/ 4058 h 4316"/>
                  <a:gd name="T72" fmla="*/ 71 w 149"/>
                  <a:gd name="T73" fmla="*/ 3794 h 4316"/>
                  <a:gd name="T74" fmla="*/ 48 w 149"/>
                  <a:gd name="T75" fmla="*/ 3513 h 4316"/>
                  <a:gd name="T76" fmla="*/ 36 w 149"/>
                  <a:gd name="T77" fmla="*/ 3225 h 4316"/>
                  <a:gd name="T78" fmla="*/ 24 w 149"/>
                  <a:gd name="T79" fmla="*/ 2919 h 4316"/>
                  <a:gd name="T80" fmla="*/ 18 w 149"/>
                  <a:gd name="T81" fmla="*/ 2608 h 4316"/>
                  <a:gd name="T82" fmla="*/ 12 w 149"/>
                  <a:gd name="T83" fmla="*/ 2278 h 4316"/>
                  <a:gd name="T84" fmla="*/ 18 w 149"/>
                  <a:gd name="T85" fmla="*/ 1942 h 4316"/>
                  <a:gd name="T86" fmla="*/ 18 w 149"/>
                  <a:gd name="T87" fmla="*/ 1942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49" h="4316">
                    <a:moveTo>
                      <a:pt x="18" y="1942"/>
                    </a:moveTo>
                    <a:lnTo>
                      <a:pt x="30" y="1630"/>
                    </a:lnTo>
                    <a:lnTo>
                      <a:pt x="42" y="1331"/>
                    </a:lnTo>
                    <a:lnTo>
                      <a:pt x="59" y="1055"/>
                    </a:lnTo>
                    <a:lnTo>
                      <a:pt x="77" y="791"/>
                    </a:lnTo>
                    <a:lnTo>
                      <a:pt x="83" y="671"/>
                    </a:lnTo>
                    <a:lnTo>
                      <a:pt x="95" y="557"/>
                    </a:lnTo>
                    <a:lnTo>
                      <a:pt x="107" y="444"/>
                    </a:lnTo>
                    <a:lnTo>
                      <a:pt x="113" y="342"/>
                    </a:lnTo>
                    <a:lnTo>
                      <a:pt x="125" y="246"/>
                    </a:lnTo>
                    <a:lnTo>
                      <a:pt x="131" y="156"/>
                    </a:lnTo>
                    <a:lnTo>
                      <a:pt x="143" y="72"/>
                    </a:lnTo>
                    <a:lnTo>
                      <a:pt x="149" y="0"/>
                    </a:lnTo>
                    <a:lnTo>
                      <a:pt x="137" y="0"/>
                    </a:lnTo>
                    <a:lnTo>
                      <a:pt x="131" y="72"/>
                    </a:lnTo>
                    <a:lnTo>
                      <a:pt x="119" y="156"/>
                    </a:lnTo>
                    <a:lnTo>
                      <a:pt x="113" y="246"/>
                    </a:lnTo>
                    <a:lnTo>
                      <a:pt x="101" y="342"/>
                    </a:lnTo>
                    <a:lnTo>
                      <a:pt x="95" y="444"/>
                    </a:lnTo>
                    <a:lnTo>
                      <a:pt x="83" y="557"/>
                    </a:lnTo>
                    <a:lnTo>
                      <a:pt x="71" y="671"/>
                    </a:lnTo>
                    <a:lnTo>
                      <a:pt x="65" y="791"/>
                    </a:lnTo>
                    <a:lnTo>
                      <a:pt x="48" y="1055"/>
                    </a:lnTo>
                    <a:lnTo>
                      <a:pt x="30" y="1331"/>
                    </a:lnTo>
                    <a:lnTo>
                      <a:pt x="18" y="1630"/>
                    </a:lnTo>
                    <a:lnTo>
                      <a:pt x="6" y="1942"/>
                    </a:lnTo>
                    <a:lnTo>
                      <a:pt x="0" y="2278"/>
                    </a:lnTo>
                    <a:lnTo>
                      <a:pt x="6" y="2602"/>
                    </a:lnTo>
                    <a:lnTo>
                      <a:pt x="12" y="2919"/>
                    </a:lnTo>
                    <a:lnTo>
                      <a:pt x="24" y="3219"/>
                    </a:lnTo>
                    <a:lnTo>
                      <a:pt x="36" y="3513"/>
                    </a:lnTo>
                    <a:lnTo>
                      <a:pt x="59" y="3794"/>
                    </a:lnTo>
                    <a:lnTo>
                      <a:pt x="89" y="4058"/>
                    </a:lnTo>
                    <a:lnTo>
                      <a:pt x="125" y="4316"/>
                    </a:lnTo>
                    <a:lnTo>
                      <a:pt x="137" y="4316"/>
                    </a:lnTo>
                    <a:lnTo>
                      <a:pt x="101" y="4058"/>
                    </a:lnTo>
                    <a:lnTo>
                      <a:pt x="71" y="3794"/>
                    </a:lnTo>
                    <a:lnTo>
                      <a:pt x="48" y="3513"/>
                    </a:lnTo>
                    <a:lnTo>
                      <a:pt x="36" y="3225"/>
                    </a:lnTo>
                    <a:lnTo>
                      <a:pt x="24" y="2919"/>
                    </a:lnTo>
                    <a:lnTo>
                      <a:pt x="18" y="2608"/>
                    </a:lnTo>
                    <a:lnTo>
                      <a:pt x="12" y="2278"/>
                    </a:lnTo>
                    <a:lnTo>
                      <a:pt x="18" y="1942"/>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9" name="任意多边形 73742"/>
              <p:cNvSpPr>
                <a:spLocks noChangeArrowheads="1"/>
              </p:cNvSpPr>
              <p:nvPr userDrawn="1"/>
            </p:nvSpPr>
            <p:spPr bwMode="auto">
              <a:xfrm>
                <a:off x="1967" y="0"/>
                <a:ext cx="300" cy="4316"/>
              </a:xfrm>
              <a:custGeom>
                <a:gdLst>
                  <a:gd name="T0" fmla="*/ 18 w 299"/>
                  <a:gd name="T1" fmla="*/ 2062 h 4316"/>
                  <a:gd name="T2" fmla="*/ 30 w 299"/>
                  <a:gd name="T3" fmla="*/ 1750 h 4316"/>
                  <a:gd name="T4" fmla="*/ 54 w 299"/>
                  <a:gd name="T5" fmla="*/ 1451 h 4316"/>
                  <a:gd name="T6" fmla="*/ 84 w 299"/>
                  <a:gd name="T7" fmla="*/ 1169 h 4316"/>
                  <a:gd name="T8" fmla="*/ 126 w 299"/>
                  <a:gd name="T9" fmla="*/ 899 h 4316"/>
                  <a:gd name="T10" fmla="*/ 162 w 299"/>
                  <a:gd name="T11" fmla="*/ 641 h 4316"/>
                  <a:gd name="T12" fmla="*/ 209 w 299"/>
                  <a:gd name="T13" fmla="*/ 408 h 4316"/>
                  <a:gd name="T14" fmla="*/ 251 w 299"/>
                  <a:gd name="T15" fmla="*/ 192 h 4316"/>
                  <a:gd name="T16" fmla="*/ 299 w 299"/>
                  <a:gd name="T17" fmla="*/ 0 h 4316"/>
                  <a:gd name="T18" fmla="*/ 287 w 299"/>
                  <a:gd name="T19" fmla="*/ 0 h 4316"/>
                  <a:gd name="T20" fmla="*/ 239 w 299"/>
                  <a:gd name="T21" fmla="*/ 192 h 4316"/>
                  <a:gd name="T22" fmla="*/ 198 w 299"/>
                  <a:gd name="T23" fmla="*/ 408 h 4316"/>
                  <a:gd name="T24" fmla="*/ 156 w 299"/>
                  <a:gd name="T25" fmla="*/ 641 h 4316"/>
                  <a:gd name="T26" fmla="*/ 114 w 299"/>
                  <a:gd name="T27" fmla="*/ 899 h 4316"/>
                  <a:gd name="T28" fmla="*/ 78 w 299"/>
                  <a:gd name="T29" fmla="*/ 1169 h 4316"/>
                  <a:gd name="T30" fmla="*/ 48 w 299"/>
                  <a:gd name="T31" fmla="*/ 1451 h 4316"/>
                  <a:gd name="T32" fmla="*/ 24 w 299"/>
                  <a:gd name="T33" fmla="*/ 1750 h 4316"/>
                  <a:gd name="T34" fmla="*/ 6 w 299"/>
                  <a:gd name="T35" fmla="*/ 2062 h 4316"/>
                  <a:gd name="T36" fmla="*/ 0 w 299"/>
                  <a:gd name="T37" fmla="*/ 2374 h 4316"/>
                  <a:gd name="T38" fmla="*/ 12 w 299"/>
                  <a:gd name="T39" fmla="*/ 2674 h 4316"/>
                  <a:gd name="T40" fmla="*/ 30 w 299"/>
                  <a:gd name="T41" fmla="*/ 2973 h 4316"/>
                  <a:gd name="T42" fmla="*/ 54 w 299"/>
                  <a:gd name="T43" fmla="*/ 3255 h 4316"/>
                  <a:gd name="T44" fmla="*/ 96 w 299"/>
                  <a:gd name="T45" fmla="*/ 3537 h 4316"/>
                  <a:gd name="T46" fmla="*/ 144 w 299"/>
                  <a:gd name="T47" fmla="*/ 3806 h 4316"/>
                  <a:gd name="T48" fmla="*/ 203 w 299"/>
                  <a:gd name="T49" fmla="*/ 4064 h 4316"/>
                  <a:gd name="T50" fmla="*/ 275 w 299"/>
                  <a:gd name="T51" fmla="*/ 4316 h 4316"/>
                  <a:gd name="T52" fmla="*/ 287 w 299"/>
                  <a:gd name="T53" fmla="*/ 4316 h 4316"/>
                  <a:gd name="T54" fmla="*/ 215 w 299"/>
                  <a:gd name="T55" fmla="*/ 4064 h 4316"/>
                  <a:gd name="T56" fmla="*/ 156 w 299"/>
                  <a:gd name="T57" fmla="*/ 3806 h 4316"/>
                  <a:gd name="T58" fmla="*/ 108 w 299"/>
                  <a:gd name="T59" fmla="*/ 3537 h 4316"/>
                  <a:gd name="T60" fmla="*/ 66 w 299"/>
                  <a:gd name="T61" fmla="*/ 3261 h 4316"/>
                  <a:gd name="T62" fmla="*/ 42 w 299"/>
                  <a:gd name="T63" fmla="*/ 2973 h 4316"/>
                  <a:gd name="T64" fmla="*/ 24 w 299"/>
                  <a:gd name="T65" fmla="*/ 2680 h 4316"/>
                  <a:gd name="T66" fmla="*/ 12 w 299"/>
                  <a:gd name="T67" fmla="*/ 2374 h 4316"/>
                  <a:gd name="T68" fmla="*/ 18 w 299"/>
                  <a:gd name="T69" fmla="*/ 2062 h 4316"/>
                  <a:gd name="T70" fmla="*/ 18 w 299"/>
                  <a:gd name="T71" fmla="*/ 2062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99" h="4316">
                    <a:moveTo>
                      <a:pt x="18" y="2062"/>
                    </a:moveTo>
                    <a:lnTo>
                      <a:pt x="30" y="1750"/>
                    </a:lnTo>
                    <a:lnTo>
                      <a:pt x="54" y="1451"/>
                    </a:lnTo>
                    <a:lnTo>
                      <a:pt x="84" y="1169"/>
                    </a:lnTo>
                    <a:lnTo>
                      <a:pt x="126" y="899"/>
                    </a:lnTo>
                    <a:lnTo>
                      <a:pt x="162" y="641"/>
                    </a:lnTo>
                    <a:lnTo>
                      <a:pt x="209" y="408"/>
                    </a:lnTo>
                    <a:lnTo>
                      <a:pt x="251" y="192"/>
                    </a:lnTo>
                    <a:lnTo>
                      <a:pt x="299" y="0"/>
                    </a:lnTo>
                    <a:lnTo>
                      <a:pt x="287" y="0"/>
                    </a:lnTo>
                    <a:lnTo>
                      <a:pt x="239" y="192"/>
                    </a:lnTo>
                    <a:lnTo>
                      <a:pt x="198" y="408"/>
                    </a:lnTo>
                    <a:lnTo>
                      <a:pt x="156" y="641"/>
                    </a:lnTo>
                    <a:lnTo>
                      <a:pt x="114" y="899"/>
                    </a:lnTo>
                    <a:lnTo>
                      <a:pt x="78" y="1169"/>
                    </a:lnTo>
                    <a:lnTo>
                      <a:pt x="48" y="1451"/>
                    </a:lnTo>
                    <a:lnTo>
                      <a:pt x="24" y="1750"/>
                    </a:lnTo>
                    <a:lnTo>
                      <a:pt x="6" y="2062"/>
                    </a:lnTo>
                    <a:lnTo>
                      <a:pt x="0" y="2374"/>
                    </a:lnTo>
                    <a:lnTo>
                      <a:pt x="12" y="2674"/>
                    </a:lnTo>
                    <a:lnTo>
                      <a:pt x="30" y="2973"/>
                    </a:lnTo>
                    <a:lnTo>
                      <a:pt x="54" y="3255"/>
                    </a:lnTo>
                    <a:lnTo>
                      <a:pt x="96" y="3537"/>
                    </a:lnTo>
                    <a:lnTo>
                      <a:pt x="144" y="3806"/>
                    </a:lnTo>
                    <a:lnTo>
                      <a:pt x="203" y="4064"/>
                    </a:lnTo>
                    <a:lnTo>
                      <a:pt x="275" y="4316"/>
                    </a:lnTo>
                    <a:lnTo>
                      <a:pt x="287" y="4316"/>
                    </a:lnTo>
                    <a:lnTo>
                      <a:pt x="215" y="4064"/>
                    </a:lnTo>
                    <a:lnTo>
                      <a:pt x="156" y="3806"/>
                    </a:lnTo>
                    <a:lnTo>
                      <a:pt x="108" y="3537"/>
                    </a:lnTo>
                    <a:lnTo>
                      <a:pt x="66" y="3261"/>
                    </a:lnTo>
                    <a:lnTo>
                      <a:pt x="42" y="2973"/>
                    </a:lnTo>
                    <a:lnTo>
                      <a:pt x="24" y="2680"/>
                    </a:lnTo>
                    <a:lnTo>
                      <a:pt x="12" y="2374"/>
                    </a:lnTo>
                    <a:lnTo>
                      <a:pt x="18" y="2062"/>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0" name="任意多边形 73743"/>
              <p:cNvSpPr>
                <a:spLocks noChangeArrowheads="1"/>
              </p:cNvSpPr>
              <p:nvPr userDrawn="1"/>
            </p:nvSpPr>
            <p:spPr bwMode="auto">
              <a:xfrm>
                <a:off x="1566" y="0"/>
                <a:ext cx="425" cy="4316"/>
              </a:xfrm>
              <a:custGeom>
                <a:gdLst>
                  <a:gd name="T0" fmla="*/ 424 w 424"/>
                  <a:gd name="T1" fmla="*/ 0 h 4316"/>
                  <a:gd name="T2" fmla="*/ 412 w 424"/>
                  <a:gd name="T3" fmla="*/ 0 h 4316"/>
                  <a:gd name="T4" fmla="*/ 316 w 424"/>
                  <a:gd name="T5" fmla="*/ 222 h 4316"/>
                  <a:gd name="T6" fmla="*/ 239 w 424"/>
                  <a:gd name="T7" fmla="*/ 462 h 4316"/>
                  <a:gd name="T8" fmla="*/ 167 w 424"/>
                  <a:gd name="T9" fmla="*/ 707 h 4316"/>
                  <a:gd name="T10" fmla="*/ 107 w 424"/>
                  <a:gd name="T11" fmla="*/ 971 h 4316"/>
                  <a:gd name="T12" fmla="*/ 65 w 424"/>
                  <a:gd name="T13" fmla="*/ 1247 h 4316"/>
                  <a:gd name="T14" fmla="*/ 29 w 424"/>
                  <a:gd name="T15" fmla="*/ 1529 h 4316"/>
                  <a:gd name="T16" fmla="*/ 6 w 424"/>
                  <a:gd name="T17" fmla="*/ 1822 h 4316"/>
                  <a:gd name="T18" fmla="*/ 0 w 424"/>
                  <a:gd name="T19" fmla="*/ 2122 h 4316"/>
                  <a:gd name="T20" fmla="*/ 6 w 424"/>
                  <a:gd name="T21" fmla="*/ 2404 h 4316"/>
                  <a:gd name="T22" fmla="*/ 24 w 424"/>
                  <a:gd name="T23" fmla="*/ 2686 h 4316"/>
                  <a:gd name="T24" fmla="*/ 47 w 424"/>
                  <a:gd name="T25" fmla="*/ 2961 h 4316"/>
                  <a:gd name="T26" fmla="*/ 89 w 424"/>
                  <a:gd name="T27" fmla="*/ 3243 h 4316"/>
                  <a:gd name="T28" fmla="*/ 137 w 424"/>
                  <a:gd name="T29" fmla="*/ 3519 h 4316"/>
                  <a:gd name="T30" fmla="*/ 197 w 424"/>
                  <a:gd name="T31" fmla="*/ 3788 h 4316"/>
                  <a:gd name="T32" fmla="*/ 269 w 424"/>
                  <a:gd name="T33" fmla="*/ 4058 h 4316"/>
                  <a:gd name="T34" fmla="*/ 346 w 424"/>
                  <a:gd name="T35" fmla="*/ 4316 h 4316"/>
                  <a:gd name="T36" fmla="*/ 358 w 424"/>
                  <a:gd name="T37" fmla="*/ 4316 h 4316"/>
                  <a:gd name="T38" fmla="*/ 281 w 424"/>
                  <a:gd name="T39" fmla="*/ 4058 h 4316"/>
                  <a:gd name="T40" fmla="*/ 209 w 424"/>
                  <a:gd name="T41" fmla="*/ 3788 h 4316"/>
                  <a:gd name="T42" fmla="*/ 149 w 424"/>
                  <a:gd name="T43" fmla="*/ 3519 h 4316"/>
                  <a:gd name="T44" fmla="*/ 101 w 424"/>
                  <a:gd name="T45" fmla="*/ 3243 h 4316"/>
                  <a:gd name="T46" fmla="*/ 59 w 424"/>
                  <a:gd name="T47" fmla="*/ 2961 h 4316"/>
                  <a:gd name="T48" fmla="*/ 35 w 424"/>
                  <a:gd name="T49" fmla="*/ 2686 h 4316"/>
                  <a:gd name="T50" fmla="*/ 18 w 424"/>
                  <a:gd name="T51" fmla="*/ 2404 h 4316"/>
                  <a:gd name="T52" fmla="*/ 12 w 424"/>
                  <a:gd name="T53" fmla="*/ 2122 h 4316"/>
                  <a:gd name="T54" fmla="*/ 18 w 424"/>
                  <a:gd name="T55" fmla="*/ 1822 h 4316"/>
                  <a:gd name="T56" fmla="*/ 41 w 424"/>
                  <a:gd name="T57" fmla="*/ 1529 h 4316"/>
                  <a:gd name="T58" fmla="*/ 71 w 424"/>
                  <a:gd name="T59" fmla="*/ 1247 h 4316"/>
                  <a:gd name="T60" fmla="*/ 119 w 424"/>
                  <a:gd name="T61" fmla="*/ 971 h 4316"/>
                  <a:gd name="T62" fmla="*/ 179 w 424"/>
                  <a:gd name="T63" fmla="*/ 707 h 4316"/>
                  <a:gd name="T64" fmla="*/ 245 w 424"/>
                  <a:gd name="T65" fmla="*/ 462 h 4316"/>
                  <a:gd name="T66" fmla="*/ 328 w 424"/>
                  <a:gd name="T67" fmla="*/ 222 h 4316"/>
                  <a:gd name="T68" fmla="*/ 424 w 424"/>
                  <a:gd name="T69" fmla="*/ 0 h 4316"/>
                  <a:gd name="T70" fmla="*/ 424 w 424"/>
                  <a:gd name="T71" fmla="*/ 0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22" h="4316">
                    <a:moveTo>
                      <a:pt x="424" y="0"/>
                    </a:moveTo>
                    <a:lnTo>
                      <a:pt x="412" y="0"/>
                    </a:lnTo>
                    <a:lnTo>
                      <a:pt x="316" y="222"/>
                    </a:lnTo>
                    <a:lnTo>
                      <a:pt x="239" y="462"/>
                    </a:lnTo>
                    <a:lnTo>
                      <a:pt x="167" y="707"/>
                    </a:lnTo>
                    <a:lnTo>
                      <a:pt x="107" y="971"/>
                    </a:lnTo>
                    <a:lnTo>
                      <a:pt x="65" y="1247"/>
                    </a:lnTo>
                    <a:lnTo>
                      <a:pt x="29" y="1529"/>
                    </a:lnTo>
                    <a:lnTo>
                      <a:pt x="6" y="1822"/>
                    </a:lnTo>
                    <a:lnTo>
                      <a:pt x="0" y="2122"/>
                    </a:lnTo>
                    <a:lnTo>
                      <a:pt x="6" y="2404"/>
                    </a:lnTo>
                    <a:lnTo>
                      <a:pt x="24" y="2686"/>
                    </a:lnTo>
                    <a:lnTo>
                      <a:pt x="47" y="2961"/>
                    </a:lnTo>
                    <a:lnTo>
                      <a:pt x="89" y="3243"/>
                    </a:lnTo>
                    <a:lnTo>
                      <a:pt x="137" y="3519"/>
                    </a:lnTo>
                    <a:lnTo>
                      <a:pt x="197" y="3788"/>
                    </a:lnTo>
                    <a:lnTo>
                      <a:pt x="269" y="4058"/>
                    </a:lnTo>
                    <a:lnTo>
                      <a:pt x="346" y="4316"/>
                    </a:lnTo>
                    <a:lnTo>
                      <a:pt x="358" y="4316"/>
                    </a:lnTo>
                    <a:lnTo>
                      <a:pt x="281" y="4058"/>
                    </a:lnTo>
                    <a:lnTo>
                      <a:pt x="209" y="3788"/>
                    </a:lnTo>
                    <a:lnTo>
                      <a:pt x="149" y="3519"/>
                    </a:lnTo>
                    <a:lnTo>
                      <a:pt x="101" y="3243"/>
                    </a:lnTo>
                    <a:lnTo>
                      <a:pt x="59" y="2961"/>
                    </a:lnTo>
                    <a:lnTo>
                      <a:pt x="35" y="2686"/>
                    </a:lnTo>
                    <a:lnTo>
                      <a:pt x="18" y="2404"/>
                    </a:lnTo>
                    <a:lnTo>
                      <a:pt x="12" y="2122"/>
                    </a:lnTo>
                    <a:lnTo>
                      <a:pt x="18" y="1822"/>
                    </a:lnTo>
                    <a:lnTo>
                      <a:pt x="41" y="1529"/>
                    </a:lnTo>
                    <a:lnTo>
                      <a:pt x="71" y="1247"/>
                    </a:lnTo>
                    <a:lnTo>
                      <a:pt x="119" y="971"/>
                    </a:lnTo>
                    <a:lnTo>
                      <a:pt x="179" y="707"/>
                    </a:lnTo>
                    <a:lnTo>
                      <a:pt x="245" y="462"/>
                    </a:lnTo>
                    <a:lnTo>
                      <a:pt x="328" y="222"/>
                    </a:lnTo>
                    <a:lnTo>
                      <a:pt x="424" y="0"/>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1" name="任意多边形 73744"/>
              <p:cNvSpPr>
                <a:spLocks noChangeArrowheads="1"/>
              </p:cNvSpPr>
              <p:nvPr userDrawn="1"/>
            </p:nvSpPr>
            <p:spPr bwMode="auto">
              <a:xfrm>
                <a:off x="1128" y="0"/>
                <a:ext cx="575" cy="4316"/>
              </a:xfrm>
              <a:custGeom>
                <a:gdLst>
                  <a:gd name="T0" fmla="*/ 12 w 574"/>
                  <a:gd name="T1" fmla="*/ 2146 h 4316"/>
                  <a:gd name="T2" fmla="*/ 24 w 574"/>
                  <a:gd name="T3" fmla="*/ 1846 h 4316"/>
                  <a:gd name="T4" fmla="*/ 54 w 574"/>
                  <a:gd name="T5" fmla="*/ 1559 h 4316"/>
                  <a:gd name="T6" fmla="*/ 96 w 574"/>
                  <a:gd name="T7" fmla="*/ 1277 h 4316"/>
                  <a:gd name="T8" fmla="*/ 162 w 574"/>
                  <a:gd name="T9" fmla="*/ 1001 h 4316"/>
                  <a:gd name="T10" fmla="*/ 239 w 574"/>
                  <a:gd name="T11" fmla="*/ 731 h 4316"/>
                  <a:gd name="T12" fmla="*/ 335 w 574"/>
                  <a:gd name="T13" fmla="*/ 480 h 4316"/>
                  <a:gd name="T14" fmla="*/ 449 w 574"/>
                  <a:gd name="T15" fmla="*/ 234 h 4316"/>
                  <a:gd name="T16" fmla="*/ 574 w 574"/>
                  <a:gd name="T17" fmla="*/ 0 h 4316"/>
                  <a:gd name="T18" fmla="*/ 562 w 574"/>
                  <a:gd name="T19" fmla="*/ 0 h 4316"/>
                  <a:gd name="T20" fmla="*/ 437 w 574"/>
                  <a:gd name="T21" fmla="*/ 234 h 4316"/>
                  <a:gd name="T22" fmla="*/ 323 w 574"/>
                  <a:gd name="T23" fmla="*/ 480 h 4316"/>
                  <a:gd name="T24" fmla="*/ 227 w 574"/>
                  <a:gd name="T25" fmla="*/ 737 h 4316"/>
                  <a:gd name="T26" fmla="*/ 150 w 574"/>
                  <a:gd name="T27" fmla="*/ 1001 h 4316"/>
                  <a:gd name="T28" fmla="*/ 84 w 574"/>
                  <a:gd name="T29" fmla="*/ 1277 h 4316"/>
                  <a:gd name="T30" fmla="*/ 42 w 574"/>
                  <a:gd name="T31" fmla="*/ 1559 h 4316"/>
                  <a:gd name="T32" fmla="*/ 12 w 574"/>
                  <a:gd name="T33" fmla="*/ 1852 h 4316"/>
                  <a:gd name="T34" fmla="*/ 0 w 574"/>
                  <a:gd name="T35" fmla="*/ 2146 h 4316"/>
                  <a:gd name="T36" fmla="*/ 6 w 574"/>
                  <a:gd name="T37" fmla="*/ 2434 h 4316"/>
                  <a:gd name="T38" fmla="*/ 30 w 574"/>
                  <a:gd name="T39" fmla="*/ 2715 h 4316"/>
                  <a:gd name="T40" fmla="*/ 66 w 574"/>
                  <a:gd name="T41" fmla="*/ 2997 h 4316"/>
                  <a:gd name="T42" fmla="*/ 120 w 574"/>
                  <a:gd name="T43" fmla="*/ 3273 h 4316"/>
                  <a:gd name="T44" fmla="*/ 191 w 574"/>
                  <a:gd name="T45" fmla="*/ 3549 h 4316"/>
                  <a:gd name="T46" fmla="*/ 275 w 574"/>
                  <a:gd name="T47" fmla="*/ 3812 h 4316"/>
                  <a:gd name="T48" fmla="*/ 371 w 574"/>
                  <a:gd name="T49" fmla="*/ 4070 h 4316"/>
                  <a:gd name="T50" fmla="*/ 484 w 574"/>
                  <a:gd name="T51" fmla="*/ 4316 h 4316"/>
                  <a:gd name="T52" fmla="*/ 496 w 574"/>
                  <a:gd name="T53" fmla="*/ 4316 h 4316"/>
                  <a:gd name="T54" fmla="*/ 383 w 574"/>
                  <a:gd name="T55" fmla="*/ 4070 h 4316"/>
                  <a:gd name="T56" fmla="*/ 287 w 574"/>
                  <a:gd name="T57" fmla="*/ 3812 h 4316"/>
                  <a:gd name="T58" fmla="*/ 203 w 574"/>
                  <a:gd name="T59" fmla="*/ 3549 h 4316"/>
                  <a:gd name="T60" fmla="*/ 132 w 574"/>
                  <a:gd name="T61" fmla="*/ 3273 h 4316"/>
                  <a:gd name="T62" fmla="*/ 78 w 574"/>
                  <a:gd name="T63" fmla="*/ 2997 h 4316"/>
                  <a:gd name="T64" fmla="*/ 42 w 574"/>
                  <a:gd name="T65" fmla="*/ 2715 h 4316"/>
                  <a:gd name="T66" fmla="*/ 18 w 574"/>
                  <a:gd name="T67" fmla="*/ 2434 h 4316"/>
                  <a:gd name="T68" fmla="*/ 12 w 574"/>
                  <a:gd name="T69" fmla="*/ 2146 h 4316"/>
                  <a:gd name="T70" fmla="*/ 12 w 574"/>
                  <a:gd name="T71" fmla="*/ 2146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74" h="4316">
                    <a:moveTo>
                      <a:pt x="12" y="2146"/>
                    </a:moveTo>
                    <a:lnTo>
                      <a:pt x="24" y="1846"/>
                    </a:lnTo>
                    <a:lnTo>
                      <a:pt x="54" y="1559"/>
                    </a:lnTo>
                    <a:lnTo>
                      <a:pt x="96" y="1277"/>
                    </a:lnTo>
                    <a:lnTo>
                      <a:pt x="162" y="1001"/>
                    </a:lnTo>
                    <a:lnTo>
                      <a:pt x="239" y="731"/>
                    </a:lnTo>
                    <a:lnTo>
                      <a:pt x="335" y="480"/>
                    </a:lnTo>
                    <a:lnTo>
                      <a:pt x="449" y="234"/>
                    </a:lnTo>
                    <a:lnTo>
                      <a:pt x="574" y="0"/>
                    </a:lnTo>
                    <a:lnTo>
                      <a:pt x="562" y="0"/>
                    </a:lnTo>
                    <a:lnTo>
                      <a:pt x="437" y="234"/>
                    </a:lnTo>
                    <a:lnTo>
                      <a:pt x="323" y="480"/>
                    </a:lnTo>
                    <a:lnTo>
                      <a:pt x="227" y="737"/>
                    </a:lnTo>
                    <a:lnTo>
                      <a:pt x="150" y="1001"/>
                    </a:lnTo>
                    <a:lnTo>
                      <a:pt x="84" y="1277"/>
                    </a:lnTo>
                    <a:lnTo>
                      <a:pt x="42" y="1559"/>
                    </a:lnTo>
                    <a:lnTo>
                      <a:pt x="12" y="1852"/>
                    </a:lnTo>
                    <a:lnTo>
                      <a:pt x="0" y="2146"/>
                    </a:lnTo>
                    <a:lnTo>
                      <a:pt x="6" y="2434"/>
                    </a:lnTo>
                    <a:lnTo>
                      <a:pt x="30" y="2715"/>
                    </a:lnTo>
                    <a:lnTo>
                      <a:pt x="66" y="2997"/>
                    </a:lnTo>
                    <a:lnTo>
                      <a:pt x="120" y="3273"/>
                    </a:lnTo>
                    <a:lnTo>
                      <a:pt x="191" y="3549"/>
                    </a:lnTo>
                    <a:lnTo>
                      <a:pt x="275" y="3812"/>
                    </a:lnTo>
                    <a:lnTo>
                      <a:pt x="371" y="4070"/>
                    </a:lnTo>
                    <a:lnTo>
                      <a:pt x="484" y="4316"/>
                    </a:lnTo>
                    <a:lnTo>
                      <a:pt x="496" y="4316"/>
                    </a:lnTo>
                    <a:lnTo>
                      <a:pt x="383" y="4070"/>
                    </a:lnTo>
                    <a:lnTo>
                      <a:pt x="287" y="3812"/>
                    </a:lnTo>
                    <a:lnTo>
                      <a:pt x="203" y="3549"/>
                    </a:lnTo>
                    <a:lnTo>
                      <a:pt x="132" y="3273"/>
                    </a:lnTo>
                    <a:lnTo>
                      <a:pt x="78" y="2997"/>
                    </a:lnTo>
                    <a:lnTo>
                      <a:pt x="42" y="2715"/>
                    </a:lnTo>
                    <a:lnTo>
                      <a:pt x="18" y="2434"/>
                    </a:lnTo>
                    <a:lnTo>
                      <a:pt x="12" y="2146"/>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2" name="任意多边形 73745"/>
              <p:cNvSpPr>
                <a:spLocks noChangeArrowheads="1"/>
              </p:cNvSpPr>
              <p:nvPr userDrawn="1"/>
            </p:nvSpPr>
            <p:spPr bwMode="auto">
              <a:xfrm>
                <a:off x="702" y="0"/>
                <a:ext cx="737" cy="4316"/>
              </a:xfrm>
              <a:custGeom>
                <a:gdLst>
                  <a:gd name="T0" fmla="*/ 12 w 735"/>
                  <a:gd name="T1" fmla="*/ 2098 h 4316"/>
                  <a:gd name="T2" fmla="*/ 29 w 735"/>
                  <a:gd name="T3" fmla="*/ 1798 h 4316"/>
                  <a:gd name="T4" fmla="*/ 71 w 735"/>
                  <a:gd name="T5" fmla="*/ 1505 h 4316"/>
                  <a:gd name="T6" fmla="*/ 131 w 735"/>
                  <a:gd name="T7" fmla="*/ 1223 h 4316"/>
                  <a:gd name="T8" fmla="*/ 215 w 735"/>
                  <a:gd name="T9" fmla="*/ 941 h 4316"/>
                  <a:gd name="T10" fmla="*/ 316 w 735"/>
                  <a:gd name="T11" fmla="*/ 689 h 4316"/>
                  <a:gd name="T12" fmla="*/ 442 w 735"/>
                  <a:gd name="T13" fmla="*/ 444 h 4316"/>
                  <a:gd name="T14" fmla="*/ 580 w 735"/>
                  <a:gd name="T15" fmla="*/ 216 h 4316"/>
                  <a:gd name="T16" fmla="*/ 735 w 735"/>
                  <a:gd name="T17" fmla="*/ 0 h 4316"/>
                  <a:gd name="T18" fmla="*/ 723 w 735"/>
                  <a:gd name="T19" fmla="*/ 0 h 4316"/>
                  <a:gd name="T20" fmla="*/ 568 w 735"/>
                  <a:gd name="T21" fmla="*/ 210 h 4316"/>
                  <a:gd name="T22" fmla="*/ 430 w 735"/>
                  <a:gd name="T23" fmla="*/ 438 h 4316"/>
                  <a:gd name="T24" fmla="*/ 311 w 735"/>
                  <a:gd name="T25" fmla="*/ 683 h 4316"/>
                  <a:gd name="T26" fmla="*/ 209 w 735"/>
                  <a:gd name="T27" fmla="*/ 941 h 4316"/>
                  <a:gd name="T28" fmla="*/ 125 w 735"/>
                  <a:gd name="T29" fmla="*/ 1217 h 4316"/>
                  <a:gd name="T30" fmla="*/ 59 w 735"/>
                  <a:gd name="T31" fmla="*/ 1505 h 4316"/>
                  <a:gd name="T32" fmla="*/ 18 w 735"/>
                  <a:gd name="T33" fmla="*/ 1798 h 4316"/>
                  <a:gd name="T34" fmla="*/ 0 w 735"/>
                  <a:gd name="T35" fmla="*/ 2098 h 4316"/>
                  <a:gd name="T36" fmla="*/ 6 w 735"/>
                  <a:gd name="T37" fmla="*/ 2404 h 4316"/>
                  <a:gd name="T38" fmla="*/ 29 w 735"/>
                  <a:gd name="T39" fmla="*/ 2709 h 4316"/>
                  <a:gd name="T40" fmla="*/ 77 w 735"/>
                  <a:gd name="T41" fmla="*/ 3015 h 4316"/>
                  <a:gd name="T42" fmla="*/ 149 w 735"/>
                  <a:gd name="T43" fmla="*/ 3315 h 4316"/>
                  <a:gd name="T44" fmla="*/ 227 w 735"/>
                  <a:gd name="T45" fmla="*/ 3573 h 4316"/>
                  <a:gd name="T46" fmla="*/ 316 w 735"/>
                  <a:gd name="T47" fmla="*/ 3824 h 4316"/>
                  <a:gd name="T48" fmla="*/ 424 w 735"/>
                  <a:gd name="T49" fmla="*/ 4076 h 4316"/>
                  <a:gd name="T50" fmla="*/ 544 w 735"/>
                  <a:gd name="T51" fmla="*/ 4316 h 4316"/>
                  <a:gd name="T52" fmla="*/ 556 w 735"/>
                  <a:gd name="T53" fmla="*/ 4316 h 4316"/>
                  <a:gd name="T54" fmla="*/ 436 w 735"/>
                  <a:gd name="T55" fmla="*/ 4076 h 4316"/>
                  <a:gd name="T56" fmla="*/ 328 w 735"/>
                  <a:gd name="T57" fmla="*/ 3824 h 4316"/>
                  <a:gd name="T58" fmla="*/ 239 w 735"/>
                  <a:gd name="T59" fmla="*/ 3573 h 4316"/>
                  <a:gd name="T60" fmla="*/ 161 w 735"/>
                  <a:gd name="T61" fmla="*/ 3315 h 4316"/>
                  <a:gd name="T62" fmla="*/ 89 w 735"/>
                  <a:gd name="T63" fmla="*/ 3015 h 4316"/>
                  <a:gd name="T64" fmla="*/ 41 w 735"/>
                  <a:gd name="T65" fmla="*/ 2709 h 4316"/>
                  <a:gd name="T66" fmla="*/ 18 w 735"/>
                  <a:gd name="T67" fmla="*/ 2404 h 4316"/>
                  <a:gd name="T68" fmla="*/ 12 w 735"/>
                  <a:gd name="T69" fmla="*/ 2098 h 4316"/>
                  <a:gd name="T70" fmla="*/ 12 w 735"/>
                  <a:gd name="T71" fmla="*/ 2098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35" h="4316">
                    <a:moveTo>
                      <a:pt x="12" y="2098"/>
                    </a:moveTo>
                    <a:lnTo>
                      <a:pt x="29" y="1798"/>
                    </a:lnTo>
                    <a:lnTo>
                      <a:pt x="71" y="1505"/>
                    </a:lnTo>
                    <a:lnTo>
                      <a:pt x="131" y="1223"/>
                    </a:lnTo>
                    <a:lnTo>
                      <a:pt x="215" y="941"/>
                    </a:lnTo>
                    <a:lnTo>
                      <a:pt x="316" y="689"/>
                    </a:lnTo>
                    <a:lnTo>
                      <a:pt x="442" y="444"/>
                    </a:lnTo>
                    <a:lnTo>
                      <a:pt x="580" y="216"/>
                    </a:lnTo>
                    <a:lnTo>
                      <a:pt x="735" y="0"/>
                    </a:lnTo>
                    <a:lnTo>
                      <a:pt x="723" y="0"/>
                    </a:lnTo>
                    <a:lnTo>
                      <a:pt x="568" y="210"/>
                    </a:lnTo>
                    <a:lnTo>
                      <a:pt x="430" y="438"/>
                    </a:lnTo>
                    <a:lnTo>
                      <a:pt x="311" y="683"/>
                    </a:lnTo>
                    <a:lnTo>
                      <a:pt x="209" y="941"/>
                    </a:lnTo>
                    <a:lnTo>
                      <a:pt x="125" y="1217"/>
                    </a:lnTo>
                    <a:lnTo>
                      <a:pt x="59" y="1505"/>
                    </a:lnTo>
                    <a:lnTo>
                      <a:pt x="18" y="1798"/>
                    </a:lnTo>
                    <a:lnTo>
                      <a:pt x="0" y="2098"/>
                    </a:lnTo>
                    <a:lnTo>
                      <a:pt x="6" y="2404"/>
                    </a:lnTo>
                    <a:lnTo>
                      <a:pt x="29" y="2709"/>
                    </a:lnTo>
                    <a:lnTo>
                      <a:pt x="77" y="3015"/>
                    </a:lnTo>
                    <a:lnTo>
                      <a:pt x="149" y="3315"/>
                    </a:lnTo>
                    <a:lnTo>
                      <a:pt x="227" y="3573"/>
                    </a:lnTo>
                    <a:lnTo>
                      <a:pt x="316" y="3824"/>
                    </a:lnTo>
                    <a:lnTo>
                      <a:pt x="424" y="4076"/>
                    </a:lnTo>
                    <a:lnTo>
                      <a:pt x="544" y="4316"/>
                    </a:lnTo>
                    <a:lnTo>
                      <a:pt x="556" y="4316"/>
                    </a:lnTo>
                    <a:lnTo>
                      <a:pt x="436" y="4076"/>
                    </a:lnTo>
                    <a:lnTo>
                      <a:pt x="328" y="3824"/>
                    </a:lnTo>
                    <a:lnTo>
                      <a:pt x="239" y="3573"/>
                    </a:lnTo>
                    <a:lnTo>
                      <a:pt x="161" y="3315"/>
                    </a:lnTo>
                    <a:lnTo>
                      <a:pt x="89" y="3015"/>
                    </a:lnTo>
                    <a:lnTo>
                      <a:pt x="41" y="2709"/>
                    </a:lnTo>
                    <a:lnTo>
                      <a:pt x="18" y="2404"/>
                    </a:lnTo>
                    <a:lnTo>
                      <a:pt x="12" y="2098"/>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3" name="任意多边形 73746"/>
              <p:cNvSpPr>
                <a:spLocks noChangeArrowheads="1"/>
              </p:cNvSpPr>
              <p:nvPr userDrawn="1"/>
            </p:nvSpPr>
            <p:spPr bwMode="auto">
              <a:xfrm>
                <a:off x="288" y="0"/>
                <a:ext cx="840" cy="4316"/>
              </a:xfrm>
              <a:custGeom>
                <a:gdLst>
                  <a:gd name="T0" fmla="*/ 18 w 837"/>
                  <a:gd name="T1" fmla="*/ 1948 h 4316"/>
                  <a:gd name="T2" fmla="*/ 48 w 837"/>
                  <a:gd name="T3" fmla="*/ 1708 h 4316"/>
                  <a:gd name="T4" fmla="*/ 96 w 837"/>
                  <a:gd name="T5" fmla="*/ 1475 h 4316"/>
                  <a:gd name="T6" fmla="*/ 161 w 837"/>
                  <a:gd name="T7" fmla="*/ 1235 h 4316"/>
                  <a:gd name="T8" fmla="*/ 251 w 837"/>
                  <a:gd name="T9" fmla="*/ 995 h 4316"/>
                  <a:gd name="T10" fmla="*/ 365 w 837"/>
                  <a:gd name="T11" fmla="*/ 755 h 4316"/>
                  <a:gd name="T12" fmla="*/ 496 w 837"/>
                  <a:gd name="T13" fmla="*/ 510 h 4316"/>
                  <a:gd name="T14" fmla="*/ 658 w 837"/>
                  <a:gd name="T15" fmla="*/ 258 h 4316"/>
                  <a:gd name="T16" fmla="*/ 741 w 837"/>
                  <a:gd name="T17" fmla="*/ 132 h 4316"/>
                  <a:gd name="T18" fmla="*/ 837 w 837"/>
                  <a:gd name="T19" fmla="*/ 0 h 4316"/>
                  <a:gd name="T20" fmla="*/ 825 w 837"/>
                  <a:gd name="T21" fmla="*/ 0 h 4316"/>
                  <a:gd name="T22" fmla="*/ 729 w 837"/>
                  <a:gd name="T23" fmla="*/ 132 h 4316"/>
                  <a:gd name="T24" fmla="*/ 640 w 837"/>
                  <a:gd name="T25" fmla="*/ 258 h 4316"/>
                  <a:gd name="T26" fmla="*/ 562 w 837"/>
                  <a:gd name="T27" fmla="*/ 384 h 4316"/>
                  <a:gd name="T28" fmla="*/ 484 w 837"/>
                  <a:gd name="T29" fmla="*/ 510 h 4316"/>
                  <a:gd name="T30" fmla="*/ 353 w 837"/>
                  <a:gd name="T31" fmla="*/ 755 h 4316"/>
                  <a:gd name="T32" fmla="*/ 239 w 837"/>
                  <a:gd name="T33" fmla="*/ 995 h 4316"/>
                  <a:gd name="T34" fmla="*/ 150 w 837"/>
                  <a:gd name="T35" fmla="*/ 1235 h 4316"/>
                  <a:gd name="T36" fmla="*/ 84 w 837"/>
                  <a:gd name="T37" fmla="*/ 1469 h 4316"/>
                  <a:gd name="T38" fmla="*/ 36 w 837"/>
                  <a:gd name="T39" fmla="*/ 1702 h 4316"/>
                  <a:gd name="T40" fmla="*/ 6 w 837"/>
                  <a:gd name="T41" fmla="*/ 1942 h 4316"/>
                  <a:gd name="T42" fmla="*/ 0 w 837"/>
                  <a:gd name="T43" fmla="*/ 2200 h 4316"/>
                  <a:gd name="T44" fmla="*/ 12 w 837"/>
                  <a:gd name="T45" fmla="*/ 2470 h 4316"/>
                  <a:gd name="T46" fmla="*/ 48 w 837"/>
                  <a:gd name="T47" fmla="*/ 2739 h 4316"/>
                  <a:gd name="T48" fmla="*/ 114 w 837"/>
                  <a:gd name="T49" fmla="*/ 3027 h 4316"/>
                  <a:gd name="T50" fmla="*/ 150 w 837"/>
                  <a:gd name="T51" fmla="*/ 3171 h 4316"/>
                  <a:gd name="T52" fmla="*/ 197 w 837"/>
                  <a:gd name="T53" fmla="*/ 3321 h 4316"/>
                  <a:gd name="T54" fmla="*/ 245 w 837"/>
                  <a:gd name="T55" fmla="*/ 3477 h 4316"/>
                  <a:gd name="T56" fmla="*/ 305 w 837"/>
                  <a:gd name="T57" fmla="*/ 3639 h 4316"/>
                  <a:gd name="T58" fmla="*/ 365 w 837"/>
                  <a:gd name="T59" fmla="*/ 3800 h 4316"/>
                  <a:gd name="T60" fmla="*/ 437 w 837"/>
                  <a:gd name="T61" fmla="*/ 3968 h 4316"/>
                  <a:gd name="T62" fmla="*/ 508 w 837"/>
                  <a:gd name="T63" fmla="*/ 4136 h 4316"/>
                  <a:gd name="T64" fmla="*/ 592 w 837"/>
                  <a:gd name="T65" fmla="*/ 4316 h 4316"/>
                  <a:gd name="T66" fmla="*/ 604 w 837"/>
                  <a:gd name="T67" fmla="*/ 4316 h 4316"/>
                  <a:gd name="T68" fmla="*/ 520 w 837"/>
                  <a:gd name="T69" fmla="*/ 4136 h 4316"/>
                  <a:gd name="T70" fmla="*/ 448 w 837"/>
                  <a:gd name="T71" fmla="*/ 3968 h 4316"/>
                  <a:gd name="T72" fmla="*/ 377 w 837"/>
                  <a:gd name="T73" fmla="*/ 3800 h 4316"/>
                  <a:gd name="T74" fmla="*/ 317 w 837"/>
                  <a:gd name="T75" fmla="*/ 3639 h 4316"/>
                  <a:gd name="T76" fmla="*/ 257 w 837"/>
                  <a:gd name="T77" fmla="*/ 3477 h 4316"/>
                  <a:gd name="T78" fmla="*/ 209 w 837"/>
                  <a:gd name="T79" fmla="*/ 3327 h 4316"/>
                  <a:gd name="T80" fmla="*/ 161 w 837"/>
                  <a:gd name="T81" fmla="*/ 3171 h 4316"/>
                  <a:gd name="T82" fmla="*/ 126 w 837"/>
                  <a:gd name="T83" fmla="*/ 3027 h 4316"/>
                  <a:gd name="T84" fmla="*/ 60 w 837"/>
                  <a:gd name="T85" fmla="*/ 2739 h 4316"/>
                  <a:gd name="T86" fmla="*/ 24 w 837"/>
                  <a:gd name="T87" fmla="*/ 2470 h 4316"/>
                  <a:gd name="T88" fmla="*/ 12 w 837"/>
                  <a:gd name="T89" fmla="*/ 2206 h 4316"/>
                  <a:gd name="T90" fmla="*/ 18 w 837"/>
                  <a:gd name="T91" fmla="*/ 1948 h 4316"/>
                  <a:gd name="T92" fmla="*/ 18 w 837"/>
                  <a:gd name="T93" fmla="*/ 1948 h 4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837" h="4316">
                    <a:moveTo>
                      <a:pt x="18" y="1948"/>
                    </a:moveTo>
                    <a:lnTo>
                      <a:pt x="48" y="1708"/>
                    </a:lnTo>
                    <a:lnTo>
                      <a:pt x="96" y="1475"/>
                    </a:lnTo>
                    <a:lnTo>
                      <a:pt x="161" y="1235"/>
                    </a:lnTo>
                    <a:lnTo>
                      <a:pt x="251" y="995"/>
                    </a:lnTo>
                    <a:lnTo>
                      <a:pt x="365" y="755"/>
                    </a:lnTo>
                    <a:lnTo>
                      <a:pt x="496" y="510"/>
                    </a:lnTo>
                    <a:lnTo>
                      <a:pt x="658" y="258"/>
                    </a:lnTo>
                    <a:lnTo>
                      <a:pt x="741" y="132"/>
                    </a:lnTo>
                    <a:lnTo>
                      <a:pt x="837" y="0"/>
                    </a:lnTo>
                    <a:lnTo>
                      <a:pt x="825" y="0"/>
                    </a:lnTo>
                    <a:lnTo>
                      <a:pt x="729" y="132"/>
                    </a:lnTo>
                    <a:lnTo>
                      <a:pt x="640" y="258"/>
                    </a:lnTo>
                    <a:lnTo>
                      <a:pt x="562" y="384"/>
                    </a:lnTo>
                    <a:lnTo>
                      <a:pt x="484" y="510"/>
                    </a:lnTo>
                    <a:lnTo>
                      <a:pt x="353" y="755"/>
                    </a:lnTo>
                    <a:lnTo>
                      <a:pt x="239" y="995"/>
                    </a:lnTo>
                    <a:lnTo>
                      <a:pt x="150" y="1235"/>
                    </a:lnTo>
                    <a:lnTo>
                      <a:pt x="84" y="1469"/>
                    </a:lnTo>
                    <a:lnTo>
                      <a:pt x="36" y="1702"/>
                    </a:lnTo>
                    <a:lnTo>
                      <a:pt x="6" y="1942"/>
                    </a:lnTo>
                    <a:lnTo>
                      <a:pt x="0" y="2200"/>
                    </a:lnTo>
                    <a:lnTo>
                      <a:pt x="12" y="2470"/>
                    </a:lnTo>
                    <a:lnTo>
                      <a:pt x="48" y="2739"/>
                    </a:lnTo>
                    <a:lnTo>
                      <a:pt x="114" y="3027"/>
                    </a:lnTo>
                    <a:lnTo>
                      <a:pt x="150" y="3171"/>
                    </a:lnTo>
                    <a:lnTo>
                      <a:pt x="197" y="3321"/>
                    </a:lnTo>
                    <a:lnTo>
                      <a:pt x="245" y="3477"/>
                    </a:lnTo>
                    <a:lnTo>
                      <a:pt x="305" y="3639"/>
                    </a:lnTo>
                    <a:lnTo>
                      <a:pt x="365" y="3800"/>
                    </a:lnTo>
                    <a:lnTo>
                      <a:pt x="437" y="3968"/>
                    </a:lnTo>
                    <a:lnTo>
                      <a:pt x="508" y="4136"/>
                    </a:lnTo>
                    <a:lnTo>
                      <a:pt x="592" y="4316"/>
                    </a:lnTo>
                    <a:lnTo>
                      <a:pt x="604" y="4316"/>
                    </a:lnTo>
                    <a:lnTo>
                      <a:pt x="520" y="4136"/>
                    </a:lnTo>
                    <a:lnTo>
                      <a:pt x="448" y="3968"/>
                    </a:lnTo>
                    <a:lnTo>
                      <a:pt x="377" y="3800"/>
                    </a:lnTo>
                    <a:lnTo>
                      <a:pt x="317" y="3639"/>
                    </a:lnTo>
                    <a:lnTo>
                      <a:pt x="257" y="3477"/>
                    </a:lnTo>
                    <a:lnTo>
                      <a:pt x="209" y="3327"/>
                    </a:lnTo>
                    <a:lnTo>
                      <a:pt x="161" y="3171"/>
                    </a:lnTo>
                    <a:lnTo>
                      <a:pt x="126" y="3027"/>
                    </a:lnTo>
                    <a:lnTo>
                      <a:pt x="60" y="2739"/>
                    </a:lnTo>
                    <a:lnTo>
                      <a:pt x="24" y="2470"/>
                    </a:lnTo>
                    <a:lnTo>
                      <a:pt x="12" y="2206"/>
                    </a:lnTo>
                    <a:lnTo>
                      <a:pt x="18" y="1948"/>
                    </a:lnTo>
                    <a:close/>
                  </a:path>
                </a:pathLst>
              </a:custGeom>
              <a:gradFill rotWithShape="0">
                <a:gsLst>
                  <a:gs pos="0">
                    <a:schemeClr val="bg1"/>
                  </a:gs>
                  <a:gs pos="100000">
                    <a:srgbClr val="00448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sp>
          <p:nvSpPr>
            <p:cNvPr id="1044" name="任意多边形 73747"/>
            <p:cNvSpPr>
              <a:spLocks noChangeArrowheads="1"/>
            </p:cNvSpPr>
            <p:nvPr/>
          </p:nvSpPr>
          <p:spPr bwMode="auto">
            <a:xfrm>
              <a:off x="6" y="2901"/>
              <a:ext cx="606" cy="1415"/>
            </a:xfrm>
            <a:custGeom>
              <a:gdLst>
                <a:gd name="T0" fmla="*/ 0 w 604"/>
                <a:gd name="T1" fmla="*/ 54 h 1415"/>
                <a:gd name="T2" fmla="*/ 42 w 604"/>
                <a:gd name="T3" fmla="*/ 228 h 1415"/>
                <a:gd name="T4" fmla="*/ 96 w 604"/>
                <a:gd name="T5" fmla="*/ 402 h 1415"/>
                <a:gd name="T6" fmla="*/ 161 w 604"/>
                <a:gd name="T7" fmla="*/ 576 h 1415"/>
                <a:gd name="T8" fmla="*/ 227 w 604"/>
                <a:gd name="T9" fmla="*/ 744 h 1415"/>
                <a:gd name="T10" fmla="*/ 305 w 604"/>
                <a:gd name="T11" fmla="*/ 917 h 1415"/>
                <a:gd name="T12" fmla="*/ 389 w 604"/>
                <a:gd name="T13" fmla="*/ 1085 h 1415"/>
                <a:gd name="T14" fmla="*/ 484 w 604"/>
                <a:gd name="T15" fmla="*/ 1253 h 1415"/>
                <a:gd name="T16" fmla="*/ 586 w 604"/>
                <a:gd name="T17" fmla="*/ 1415 h 1415"/>
                <a:gd name="T18" fmla="*/ 604 w 604"/>
                <a:gd name="T19" fmla="*/ 1415 h 1415"/>
                <a:gd name="T20" fmla="*/ 496 w 604"/>
                <a:gd name="T21" fmla="*/ 1247 h 1415"/>
                <a:gd name="T22" fmla="*/ 401 w 604"/>
                <a:gd name="T23" fmla="*/ 1073 h 1415"/>
                <a:gd name="T24" fmla="*/ 311 w 604"/>
                <a:gd name="T25" fmla="*/ 899 h 1415"/>
                <a:gd name="T26" fmla="*/ 233 w 604"/>
                <a:gd name="T27" fmla="*/ 720 h 1415"/>
                <a:gd name="T28" fmla="*/ 161 w 604"/>
                <a:gd name="T29" fmla="*/ 546 h 1415"/>
                <a:gd name="T30" fmla="*/ 102 w 604"/>
                <a:gd name="T31" fmla="*/ 366 h 1415"/>
                <a:gd name="T32" fmla="*/ 48 w 604"/>
                <a:gd name="T33" fmla="*/ 180 h 1415"/>
                <a:gd name="T34" fmla="*/ 0 w 604"/>
                <a:gd name="T35" fmla="*/ 0 h 1415"/>
                <a:gd name="T36" fmla="*/ 0 w 604"/>
                <a:gd name="T37" fmla="*/ 54 h 1415"/>
                <a:gd name="T38" fmla="*/ 0 w 604"/>
                <a:gd name="T39" fmla="*/ 54 h 14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04" h="1415">
                  <a:moveTo>
                    <a:pt x="0" y="54"/>
                  </a:moveTo>
                  <a:lnTo>
                    <a:pt x="42" y="228"/>
                  </a:lnTo>
                  <a:lnTo>
                    <a:pt x="96" y="402"/>
                  </a:lnTo>
                  <a:lnTo>
                    <a:pt x="161" y="576"/>
                  </a:lnTo>
                  <a:lnTo>
                    <a:pt x="227" y="744"/>
                  </a:lnTo>
                  <a:lnTo>
                    <a:pt x="305" y="917"/>
                  </a:lnTo>
                  <a:lnTo>
                    <a:pt x="389" y="1085"/>
                  </a:lnTo>
                  <a:lnTo>
                    <a:pt x="484" y="1253"/>
                  </a:lnTo>
                  <a:lnTo>
                    <a:pt x="586" y="1415"/>
                  </a:lnTo>
                  <a:lnTo>
                    <a:pt x="604" y="1415"/>
                  </a:lnTo>
                  <a:lnTo>
                    <a:pt x="496" y="1247"/>
                  </a:lnTo>
                  <a:lnTo>
                    <a:pt x="401" y="1073"/>
                  </a:lnTo>
                  <a:lnTo>
                    <a:pt x="311" y="899"/>
                  </a:lnTo>
                  <a:lnTo>
                    <a:pt x="233" y="720"/>
                  </a:lnTo>
                  <a:lnTo>
                    <a:pt x="161" y="546"/>
                  </a:lnTo>
                  <a:lnTo>
                    <a:pt x="102" y="366"/>
                  </a:lnTo>
                  <a:lnTo>
                    <a:pt x="48" y="180"/>
                  </a:lnTo>
                  <a:lnTo>
                    <a:pt x="0" y="0"/>
                  </a:lnTo>
                  <a:lnTo>
                    <a:pt x="0" y="54"/>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5" name="任意多边形 73748"/>
            <p:cNvSpPr>
              <a:spLocks noChangeArrowheads="1"/>
            </p:cNvSpPr>
            <p:nvPr/>
          </p:nvSpPr>
          <p:spPr bwMode="auto">
            <a:xfrm>
              <a:off x="6" y="3890"/>
              <a:ext cx="228" cy="426"/>
            </a:xfrm>
            <a:custGeom>
              <a:gdLst>
                <a:gd name="T0" fmla="*/ 0 w 227"/>
                <a:gd name="T1" fmla="*/ 30 h 426"/>
                <a:gd name="T2" fmla="*/ 108 w 227"/>
                <a:gd name="T3" fmla="*/ 240 h 426"/>
                <a:gd name="T4" fmla="*/ 215 w 227"/>
                <a:gd name="T5" fmla="*/ 426 h 426"/>
                <a:gd name="T6" fmla="*/ 227 w 227"/>
                <a:gd name="T7" fmla="*/ 426 h 426"/>
                <a:gd name="T8" fmla="*/ 167 w 227"/>
                <a:gd name="T9" fmla="*/ 330 h 426"/>
                <a:gd name="T10" fmla="*/ 114 w 227"/>
                <a:gd name="T11" fmla="*/ 222 h 426"/>
                <a:gd name="T12" fmla="*/ 0 w 227"/>
                <a:gd name="T13" fmla="*/ 0 h 426"/>
                <a:gd name="T14" fmla="*/ 0 w 227"/>
                <a:gd name="T15" fmla="*/ 30 h 426"/>
                <a:gd name="T16" fmla="*/ 0 w 227"/>
                <a:gd name="T17" fmla="*/ 30 h 4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6" h="426">
                  <a:moveTo>
                    <a:pt x="0" y="30"/>
                  </a:moveTo>
                  <a:lnTo>
                    <a:pt x="108" y="240"/>
                  </a:lnTo>
                  <a:lnTo>
                    <a:pt x="215" y="426"/>
                  </a:lnTo>
                  <a:lnTo>
                    <a:pt x="227" y="426"/>
                  </a:lnTo>
                  <a:lnTo>
                    <a:pt x="167" y="330"/>
                  </a:lnTo>
                  <a:lnTo>
                    <a:pt x="114" y="222"/>
                  </a:lnTo>
                  <a:lnTo>
                    <a:pt x="0" y="0"/>
                  </a:lnTo>
                  <a:lnTo>
                    <a:pt x="0" y="30"/>
                  </a:lnTo>
                  <a:close/>
                </a:path>
              </a:pathLst>
            </a:custGeom>
            <a:gradFill rotWithShape="0">
              <a:gsLst>
                <a:gs pos="0">
                  <a:schemeClr val="bg2"/>
                </a:gs>
                <a:gs pos="100000">
                  <a:srgbClr val="002448"/>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6" name="任意多边形 73749"/>
            <p:cNvSpPr>
              <a:spLocks noChangeArrowheads="1"/>
            </p:cNvSpPr>
            <p:nvPr/>
          </p:nvSpPr>
          <p:spPr bwMode="auto">
            <a:xfrm>
              <a:off x="4776" y="0"/>
              <a:ext cx="984" cy="1786"/>
            </a:xfrm>
            <a:custGeom>
              <a:gdLst>
                <a:gd name="T0" fmla="*/ 981 w 981"/>
                <a:gd name="T1" fmla="*/ 1786 h 1786"/>
                <a:gd name="T2" fmla="*/ 981 w 981"/>
                <a:gd name="T3" fmla="*/ 1720 h 1786"/>
                <a:gd name="T4" fmla="*/ 969 w 981"/>
                <a:gd name="T5" fmla="*/ 1666 h 1786"/>
                <a:gd name="T6" fmla="*/ 957 w 981"/>
                <a:gd name="T7" fmla="*/ 1613 h 1786"/>
                <a:gd name="T8" fmla="*/ 921 w 981"/>
                <a:gd name="T9" fmla="*/ 1487 h 1786"/>
                <a:gd name="T10" fmla="*/ 885 w 981"/>
                <a:gd name="T11" fmla="*/ 1361 h 1786"/>
                <a:gd name="T12" fmla="*/ 796 w 981"/>
                <a:gd name="T13" fmla="*/ 1121 h 1786"/>
                <a:gd name="T14" fmla="*/ 682 w 981"/>
                <a:gd name="T15" fmla="*/ 899 h 1786"/>
                <a:gd name="T16" fmla="*/ 562 w 981"/>
                <a:gd name="T17" fmla="*/ 689 h 1786"/>
                <a:gd name="T18" fmla="*/ 431 w 981"/>
                <a:gd name="T19" fmla="*/ 498 h 1786"/>
                <a:gd name="T20" fmla="*/ 293 w 981"/>
                <a:gd name="T21" fmla="*/ 318 h 1786"/>
                <a:gd name="T22" fmla="*/ 150 w 981"/>
                <a:gd name="T23" fmla="*/ 150 h 1786"/>
                <a:gd name="T24" fmla="*/ 12 w 981"/>
                <a:gd name="T25" fmla="*/ 0 h 1786"/>
                <a:gd name="T26" fmla="*/ 0 w 981"/>
                <a:gd name="T27" fmla="*/ 0 h 1786"/>
                <a:gd name="T28" fmla="*/ 138 w 981"/>
                <a:gd name="T29" fmla="*/ 150 h 1786"/>
                <a:gd name="T30" fmla="*/ 275 w 981"/>
                <a:gd name="T31" fmla="*/ 318 h 1786"/>
                <a:gd name="T32" fmla="*/ 413 w 981"/>
                <a:gd name="T33" fmla="*/ 498 h 1786"/>
                <a:gd name="T34" fmla="*/ 545 w 981"/>
                <a:gd name="T35" fmla="*/ 689 h 1786"/>
                <a:gd name="T36" fmla="*/ 670 w 981"/>
                <a:gd name="T37" fmla="*/ 899 h 1786"/>
                <a:gd name="T38" fmla="*/ 778 w 981"/>
                <a:gd name="T39" fmla="*/ 1121 h 1786"/>
                <a:gd name="T40" fmla="*/ 873 w 981"/>
                <a:gd name="T41" fmla="*/ 1361 h 1786"/>
                <a:gd name="T42" fmla="*/ 909 w 981"/>
                <a:gd name="T43" fmla="*/ 1487 h 1786"/>
                <a:gd name="T44" fmla="*/ 945 w 981"/>
                <a:gd name="T45" fmla="*/ 1619 h 1786"/>
                <a:gd name="T46" fmla="*/ 963 w 981"/>
                <a:gd name="T47" fmla="*/ 1702 h 1786"/>
                <a:gd name="T48" fmla="*/ 981 w 981"/>
                <a:gd name="T49" fmla="*/ 1786 h 1786"/>
                <a:gd name="T50" fmla="*/ 981 w 981"/>
                <a:gd name="T51" fmla="*/ 1786 h 17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981" h="1786">
                  <a:moveTo>
                    <a:pt x="981" y="1786"/>
                  </a:moveTo>
                  <a:lnTo>
                    <a:pt x="981" y="1720"/>
                  </a:lnTo>
                  <a:lnTo>
                    <a:pt x="969" y="1666"/>
                  </a:lnTo>
                  <a:lnTo>
                    <a:pt x="957" y="1613"/>
                  </a:lnTo>
                  <a:lnTo>
                    <a:pt x="921" y="1487"/>
                  </a:lnTo>
                  <a:lnTo>
                    <a:pt x="885" y="1361"/>
                  </a:lnTo>
                  <a:lnTo>
                    <a:pt x="796" y="1121"/>
                  </a:lnTo>
                  <a:lnTo>
                    <a:pt x="682" y="899"/>
                  </a:lnTo>
                  <a:lnTo>
                    <a:pt x="562" y="689"/>
                  </a:lnTo>
                  <a:lnTo>
                    <a:pt x="431" y="498"/>
                  </a:lnTo>
                  <a:lnTo>
                    <a:pt x="293" y="318"/>
                  </a:lnTo>
                  <a:lnTo>
                    <a:pt x="150" y="150"/>
                  </a:lnTo>
                  <a:lnTo>
                    <a:pt x="12" y="0"/>
                  </a:lnTo>
                  <a:lnTo>
                    <a:pt x="0" y="0"/>
                  </a:lnTo>
                  <a:lnTo>
                    <a:pt x="138" y="150"/>
                  </a:lnTo>
                  <a:lnTo>
                    <a:pt x="275" y="318"/>
                  </a:lnTo>
                  <a:lnTo>
                    <a:pt x="413" y="498"/>
                  </a:lnTo>
                  <a:lnTo>
                    <a:pt x="545" y="689"/>
                  </a:lnTo>
                  <a:lnTo>
                    <a:pt x="670" y="899"/>
                  </a:lnTo>
                  <a:lnTo>
                    <a:pt x="778" y="1121"/>
                  </a:lnTo>
                  <a:lnTo>
                    <a:pt x="873" y="1361"/>
                  </a:lnTo>
                  <a:lnTo>
                    <a:pt x="909" y="1487"/>
                  </a:lnTo>
                  <a:lnTo>
                    <a:pt x="945" y="1619"/>
                  </a:lnTo>
                  <a:lnTo>
                    <a:pt x="963" y="1702"/>
                  </a:lnTo>
                  <a:lnTo>
                    <a:pt x="981" y="1786"/>
                  </a:lnTo>
                  <a:close/>
                </a:path>
              </a:pathLst>
            </a:custGeom>
            <a:gradFill rotWithShape="0">
              <a:gsLst>
                <a:gs pos="0">
                  <a:schemeClr val="bg1"/>
                </a:gs>
                <a:gs pos="100000">
                  <a:srgbClr val="006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7" name="任意多边形 73750"/>
            <p:cNvSpPr>
              <a:spLocks noChangeArrowheads="1"/>
            </p:cNvSpPr>
            <p:nvPr/>
          </p:nvSpPr>
          <p:spPr bwMode="auto">
            <a:xfrm>
              <a:off x="5041" y="0"/>
              <a:ext cx="719" cy="845"/>
            </a:xfrm>
            <a:custGeom>
              <a:gdLst>
                <a:gd name="T0" fmla="*/ 717 w 717"/>
                <a:gd name="T1" fmla="*/ 845 h 845"/>
                <a:gd name="T2" fmla="*/ 717 w 717"/>
                <a:gd name="T3" fmla="*/ 821 h 845"/>
                <a:gd name="T4" fmla="*/ 574 w 717"/>
                <a:gd name="T5" fmla="*/ 605 h 845"/>
                <a:gd name="T6" fmla="*/ 406 w 717"/>
                <a:gd name="T7" fmla="*/ 396 h 845"/>
                <a:gd name="T8" fmla="*/ 221 w 717"/>
                <a:gd name="T9" fmla="*/ 192 h 845"/>
                <a:gd name="T10" fmla="*/ 17 w 717"/>
                <a:gd name="T11" fmla="*/ 0 h 845"/>
                <a:gd name="T12" fmla="*/ 0 w 717"/>
                <a:gd name="T13" fmla="*/ 0 h 845"/>
                <a:gd name="T14" fmla="*/ 209 w 717"/>
                <a:gd name="T15" fmla="*/ 198 h 845"/>
                <a:gd name="T16" fmla="*/ 400 w 717"/>
                <a:gd name="T17" fmla="*/ 408 h 845"/>
                <a:gd name="T18" fmla="*/ 568 w 717"/>
                <a:gd name="T19" fmla="*/ 623 h 845"/>
                <a:gd name="T20" fmla="*/ 717 w 717"/>
                <a:gd name="T21" fmla="*/ 845 h 845"/>
                <a:gd name="T22" fmla="*/ 717 w 717"/>
                <a:gd name="T23" fmla="*/ 845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17" h="845">
                  <a:moveTo>
                    <a:pt x="717" y="845"/>
                  </a:moveTo>
                  <a:lnTo>
                    <a:pt x="717" y="821"/>
                  </a:lnTo>
                  <a:lnTo>
                    <a:pt x="574" y="605"/>
                  </a:lnTo>
                  <a:lnTo>
                    <a:pt x="406" y="396"/>
                  </a:lnTo>
                  <a:lnTo>
                    <a:pt x="221" y="192"/>
                  </a:lnTo>
                  <a:lnTo>
                    <a:pt x="17" y="0"/>
                  </a:lnTo>
                  <a:lnTo>
                    <a:pt x="0" y="0"/>
                  </a:lnTo>
                  <a:lnTo>
                    <a:pt x="209" y="198"/>
                  </a:lnTo>
                  <a:lnTo>
                    <a:pt x="400" y="408"/>
                  </a:lnTo>
                  <a:lnTo>
                    <a:pt x="568" y="623"/>
                  </a:lnTo>
                  <a:lnTo>
                    <a:pt x="717" y="845"/>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8" name="任意多边形 73751"/>
            <p:cNvSpPr>
              <a:spLocks noChangeArrowheads="1"/>
            </p:cNvSpPr>
            <p:nvPr/>
          </p:nvSpPr>
          <p:spPr bwMode="auto">
            <a:xfrm>
              <a:off x="5352" y="0"/>
              <a:ext cx="408" cy="414"/>
            </a:xfrm>
            <a:custGeom>
              <a:gdLst>
                <a:gd name="T0" fmla="*/ 407 w 407"/>
                <a:gd name="T1" fmla="*/ 414 h 414"/>
                <a:gd name="T2" fmla="*/ 407 w 407"/>
                <a:gd name="T3" fmla="*/ 396 h 414"/>
                <a:gd name="T4" fmla="*/ 222 w 407"/>
                <a:gd name="T5" fmla="*/ 192 h 414"/>
                <a:gd name="T6" fmla="*/ 12 w 407"/>
                <a:gd name="T7" fmla="*/ 0 h 414"/>
                <a:gd name="T8" fmla="*/ 0 w 407"/>
                <a:gd name="T9" fmla="*/ 0 h 414"/>
                <a:gd name="T10" fmla="*/ 108 w 407"/>
                <a:gd name="T11" fmla="*/ 102 h 414"/>
                <a:gd name="T12" fmla="*/ 216 w 407"/>
                <a:gd name="T13" fmla="*/ 204 h 414"/>
                <a:gd name="T14" fmla="*/ 407 w 407"/>
                <a:gd name="T15" fmla="*/ 414 h 414"/>
                <a:gd name="T16" fmla="*/ 407 w 407"/>
                <a:gd name="T17" fmla="*/ 414 h 4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7" h="412">
                  <a:moveTo>
                    <a:pt x="407" y="414"/>
                  </a:moveTo>
                  <a:lnTo>
                    <a:pt x="407" y="396"/>
                  </a:lnTo>
                  <a:lnTo>
                    <a:pt x="222" y="192"/>
                  </a:lnTo>
                  <a:lnTo>
                    <a:pt x="12" y="0"/>
                  </a:lnTo>
                  <a:lnTo>
                    <a:pt x="0" y="0"/>
                  </a:lnTo>
                  <a:lnTo>
                    <a:pt x="108" y="102"/>
                  </a:lnTo>
                  <a:lnTo>
                    <a:pt x="216" y="204"/>
                  </a:lnTo>
                  <a:lnTo>
                    <a:pt x="407" y="414"/>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49" name="任意多边形 73752"/>
            <p:cNvSpPr>
              <a:spLocks noChangeArrowheads="1"/>
            </p:cNvSpPr>
            <p:nvPr/>
          </p:nvSpPr>
          <p:spPr bwMode="auto">
            <a:xfrm>
              <a:off x="6" y="0"/>
              <a:ext cx="858" cy="1409"/>
            </a:xfrm>
            <a:custGeom>
              <a:gdLst>
                <a:gd name="T0" fmla="*/ 0 w 855"/>
                <a:gd name="T1" fmla="*/ 1361 h 1409"/>
                <a:gd name="T2" fmla="*/ 0 w 855"/>
                <a:gd name="T3" fmla="*/ 1409 h 1409"/>
                <a:gd name="T4" fmla="*/ 54 w 855"/>
                <a:gd name="T5" fmla="*/ 1211 h 1409"/>
                <a:gd name="T6" fmla="*/ 126 w 855"/>
                <a:gd name="T7" fmla="*/ 1013 h 1409"/>
                <a:gd name="T8" fmla="*/ 215 w 855"/>
                <a:gd name="T9" fmla="*/ 827 h 1409"/>
                <a:gd name="T10" fmla="*/ 311 w 855"/>
                <a:gd name="T11" fmla="*/ 647 h 1409"/>
                <a:gd name="T12" fmla="*/ 431 w 855"/>
                <a:gd name="T13" fmla="*/ 474 h 1409"/>
                <a:gd name="T14" fmla="*/ 556 w 855"/>
                <a:gd name="T15" fmla="*/ 312 h 1409"/>
                <a:gd name="T16" fmla="*/ 700 w 855"/>
                <a:gd name="T17" fmla="*/ 150 h 1409"/>
                <a:gd name="T18" fmla="*/ 855 w 855"/>
                <a:gd name="T19" fmla="*/ 0 h 1409"/>
                <a:gd name="T20" fmla="*/ 837 w 855"/>
                <a:gd name="T21" fmla="*/ 0 h 1409"/>
                <a:gd name="T22" fmla="*/ 688 w 855"/>
                <a:gd name="T23" fmla="*/ 144 h 1409"/>
                <a:gd name="T24" fmla="*/ 550 w 855"/>
                <a:gd name="T25" fmla="*/ 300 h 1409"/>
                <a:gd name="T26" fmla="*/ 425 w 855"/>
                <a:gd name="T27" fmla="*/ 462 h 1409"/>
                <a:gd name="T28" fmla="*/ 311 w 855"/>
                <a:gd name="T29" fmla="*/ 629 h 1409"/>
                <a:gd name="T30" fmla="*/ 215 w 855"/>
                <a:gd name="T31" fmla="*/ 803 h 1409"/>
                <a:gd name="T32" fmla="*/ 132 w 855"/>
                <a:gd name="T33" fmla="*/ 983 h 1409"/>
                <a:gd name="T34" fmla="*/ 60 w 855"/>
                <a:gd name="T35" fmla="*/ 1169 h 1409"/>
                <a:gd name="T36" fmla="*/ 0 w 855"/>
                <a:gd name="T37" fmla="*/ 1361 h 1409"/>
                <a:gd name="T38" fmla="*/ 0 w 855"/>
                <a:gd name="T39" fmla="*/ 1361 h 14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55" h="1409">
                  <a:moveTo>
                    <a:pt x="0" y="1361"/>
                  </a:moveTo>
                  <a:lnTo>
                    <a:pt x="0" y="1409"/>
                  </a:lnTo>
                  <a:lnTo>
                    <a:pt x="54" y="1211"/>
                  </a:lnTo>
                  <a:lnTo>
                    <a:pt x="126" y="1013"/>
                  </a:lnTo>
                  <a:lnTo>
                    <a:pt x="215" y="827"/>
                  </a:lnTo>
                  <a:lnTo>
                    <a:pt x="311" y="647"/>
                  </a:lnTo>
                  <a:lnTo>
                    <a:pt x="431" y="474"/>
                  </a:lnTo>
                  <a:lnTo>
                    <a:pt x="556" y="312"/>
                  </a:lnTo>
                  <a:lnTo>
                    <a:pt x="700" y="150"/>
                  </a:lnTo>
                  <a:lnTo>
                    <a:pt x="855" y="0"/>
                  </a:lnTo>
                  <a:lnTo>
                    <a:pt x="837" y="0"/>
                  </a:lnTo>
                  <a:lnTo>
                    <a:pt x="688" y="144"/>
                  </a:lnTo>
                  <a:lnTo>
                    <a:pt x="550" y="300"/>
                  </a:lnTo>
                  <a:lnTo>
                    <a:pt x="425" y="462"/>
                  </a:lnTo>
                  <a:lnTo>
                    <a:pt x="311" y="629"/>
                  </a:lnTo>
                  <a:lnTo>
                    <a:pt x="215" y="803"/>
                  </a:lnTo>
                  <a:lnTo>
                    <a:pt x="132" y="983"/>
                  </a:lnTo>
                  <a:lnTo>
                    <a:pt x="60" y="1169"/>
                  </a:lnTo>
                  <a:lnTo>
                    <a:pt x="0" y="1361"/>
                  </a:lnTo>
                  <a:close/>
                </a:path>
              </a:pathLst>
            </a:custGeom>
            <a:gradFill rotWithShape="0">
              <a:gsLst>
                <a:gs pos="0">
                  <a:schemeClr val="bg1"/>
                </a:gs>
                <a:gs pos="100000">
                  <a:srgbClr val="006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50" name="任意多边形 73753"/>
            <p:cNvSpPr>
              <a:spLocks noChangeArrowheads="1"/>
            </p:cNvSpPr>
            <p:nvPr/>
          </p:nvSpPr>
          <p:spPr bwMode="auto">
            <a:xfrm>
              <a:off x="6" y="0"/>
              <a:ext cx="588" cy="599"/>
            </a:xfrm>
            <a:custGeom>
              <a:gdLst>
                <a:gd name="T0" fmla="*/ 586 w 586"/>
                <a:gd name="T1" fmla="*/ 0 h 599"/>
                <a:gd name="T2" fmla="*/ 568 w 586"/>
                <a:gd name="T3" fmla="*/ 0 h 599"/>
                <a:gd name="T4" fmla="*/ 407 w 586"/>
                <a:gd name="T5" fmla="*/ 132 h 599"/>
                <a:gd name="T6" fmla="*/ 257 w 586"/>
                <a:gd name="T7" fmla="*/ 270 h 599"/>
                <a:gd name="T8" fmla="*/ 120 w 586"/>
                <a:gd name="T9" fmla="*/ 420 h 599"/>
                <a:gd name="T10" fmla="*/ 0 w 586"/>
                <a:gd name="T11" fmla="*/ 575 h 599"/>
                <a:gd name="T12" fmla="*/ 0 w 586"/>
                <a:gd name="T13" fmla="*/ 599 h 599"/>
                <a:gd name="T14" fmla="*/ 120 w 586"/>
                <a:gd name="T15" fmla="*/ 432 h 599"/>
                <a:gd name="T16" fmla="*/ 257 w 586"/>
                <a:gd name="T17" fmla="*/ 282 h 599"/>
                <a:gd name="T18" fmla="*/ 413 w 586"/>
                <a:gd name="T19" fmla="*/ 138 h 599"/>
                <a:gd name="T20" fmla="*/ 586 w 586"/>
                <a:gd name="T21" fmla="*/ 0 h 599"/>
                <a:gd name="T22" fmla="*/ 586 w 586"/>
                <a:gd name="T23" fmla="*/ 0 h 5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86" h="599">
                  <a:moveTo>
                    <a:pt x="586" y="0"/>
                  </a:moveTo>
                  <a:lnTo>
                    <a:pt x="568" y="0"/>
                  </a:lnTo>
                  <a:lnTo>
                    <a:pt x="407" y="132"/>
                  </a:lnTo>
                  <a:lnTo>
                    <a:pt x="257" y="270"/>
                  </a:lnTo>
                  <a:lnTo>
                    <a:pt x="120" y="420"/>
                  </a:lnTo>
                  <a:lnTo>
                    <a:pt x="0" y="575"/>
                  </a:lnTo>
                  <a:lnTo>
                    <a:pt x="0" y="599"/>
                  </a:lnTo>
                  <a:lnTo>
                    <a:pt x="120" y="432"/>
                  </a:lnTo>
                  <a:lnTo>
                    <a:pt x="257" y="282"/>
                  </a:lnTo>
                  <a:lnTo>
                    <a:pt x="413" y="138"/>
                  </a:lnTo>
                  <a:lnTo>
                    <a:pt x="586"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51" name="任意多边形 73754"/>
            <p:cNvSpPr>
              <a:spLocks noChangeArrowheads="1"/>
            </p:cNvSpPr>
            <p:nvPr/>
          </p:nvSpPr>
          <p:spPr bwMode="auto">
            <a:xfrm>
              <a:off x="6" y="0"/>
              <a:ext cx="270" cy="252"/>
            </a:xfrm>
            <a:custGeom>
              <a:gdLst>
                <a:gd name="T0" fmla="*/ 269 w 269"/>
                <a:gd name="T1" fmla="*/ 0 h 252"/>
                <a:gd name="T2" fmla="*/ 251 w 269"/>
                <a:gd name="T3" fmla="*/ 0 h 252"/>
                <a:gd name="T4" fmla="*/ 120 w 269"/>
                <a:gd name="T5" fmla="*/ 114 h 252"/>
                <a:gd name="T6" fmla="*/ 60 w 269"/>
                <a:gd name="T7" fmla="*/ 174 h 252"/>
                <a:gd name="T8" fmla="*/ 0 w 269"/>
                <a:gd name="T9" fmla="*/ 234 h 252"/>
                <a:gd name="T10" fmla="*/ 0 w 269"/>
                <a:gd name="T11" fmla="*/ 252 h 252"/>
                <a:gd name="T12" fmla="*/ 126 w 269"/>
                <a:gd name="T13" fmla="*/ 120 h 252"/>
                <a:gd name="T14" fmla="*/ 269 w 269"/>
                <a:gd name="T15" fmla="*/ 0 h 252"/>
                <a:gd name="T16" fmla="*/ 269 w 269"/>
                <a:gd name="T17" fmla="*/ 0 h 2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9" h="251">
                  <a:moveTo>
                    <a:pt x="269" y="0"/>
                  </a:moveTo>
                  <a:lnTo>
                    <a:pt x="251" y="0"/>
                  </a:lnTo>
                  <a:lnTo>
                    <a:pt x="120" y="114"/>
                  </a:lnTo>
                  <a:lnTo>
                    <a:pt x="60" y="174"/>
                  </a:lnTo>
                  <a:lnTo>
                    <a:pt x="0" y="234"/>
                  </a:lnTo>
                  <a:lnTo>
                    <a:pt x="0" y="252"/>
                  </a:lnTo>
                  <a:lnTo>
                    <a:pt x="126" y="120"/>
                  </a:lnTo>
                  <a:lnTo>
                    <a:pt x="269"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52" name="直接连接符 73755"/>
            <p:cNvSpPr>
              <a:spLocks noChangeShapeType="1"/>
            </p:cNvSpPr>
            <p:nvPr/>
          </p:nvSpPr>
          <p:spPr bwMode="auto">
            <a:xfrm>
              <a:off x="1" y="2749"/>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53" name="直接连接符 73756"/>
            <p:cNvSpPr>
              <a:spLocks noChangeShapeType="1"/>
            </p:cNvSpPr>
            <p:nvPr/>
          </p:nvSpPr>
          <p:spPr bwMode="auto">
            <a:xfrm>
              <a:off x="1" y="2356"/>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54" name="直接连接符 73757"/>
            <p:cNvSpPr>
              <a:spLocks noChangeShapeType="1"/>
            </p:cNvSpPr>
            <p:nvPr/>
          </p:nvSpPr>
          <p:spPr bwMode="auto">
            <a:xfrm>
              <a:off x="1" y="3142"/>
              <a:ext cx="5758" cy="0"/>
            </a:xfrm>
            <a:prstGeom prst="line">
              <a:avLst/>
            </a:prstGeom>
            <a:noFill/>
            <a:ln w="15875">
              <a:solidFill>
                <a:schemeClr val="bg2"/>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nvGrpSpPr>
            <p:cNvPr id="1055" name="组合 73758"/>
            <p:cNvGrpSpPr/>
            <p:nvPr/>
          </p:nvGrpSpPr>
          <p:grpSpPr>
            <a:xfrm>
              <a:off x="1" y="392"/>
              <a:ext cx="5758" cy="1571"/>
              <a:chOff x="1" y="392"/>
              <a:chExt cx="5758" cy="1571"/>
            </a:xfrm>
          </p:grpSpPr>
          <p:sp>
            <p:nvSpPr>
              <p:cNvPr id="1056" name="直接连接符 73759"/>
              <p:cNvSpPr>
                <a:spLocks noChangeShapeType="1"/>
              </p:cNvSpPr>
              <p:nvPr userDrawn="1"/>
            </p:nvSpPr>
            <p:spPr bwMode="auto">
              <a:xfrm>
                <a:off x="1" y="784"/>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57" name="直接连接符 73760"/>
              <p:cNvSpPr>
                <a:spLocks noChangeShapeType="1"/>
              </p:cNvSpPr>
              <p:nvPr userDrawn="1"/>
            </p:nvSpPr>
            <p:spPr bwMode="auto">
              <a:xfrm>
                <a:off x="1" y="1963"/>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58" name="直接连接符 73761"/>
              <p:cNvSpPr>
                <a:spLocks noChangeShapeType="1"/>
              </p:cNvSpPr>
              <p:nvPr userDrawn="1"/>
            </p:nvSpPr>
            <p:spPr bwMode="auto">
              <a:xfrm>
                <a:off x="1" y="1570"/>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59" name="直接连接符 73762"/>
              <p:cNvSpPr>
                <a:spLocks noChangeShapeType="1"/>
              </p:cNvSpPr>
              <p:nvPr userDrawn="1"/>
            </p:nvSpPr>
            <p:spPr bwMode="auto">
              <a:xfrm>
                <a:off x="1" y="1177"/>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60" name="直接连接符 73763"/>
              <p:cNvSpPr>
                <a:spLocks noChangeShapeType="1"/>
              </p:cNvSpPr>
              <p:nvPr userDrawn="1"/>
            </p:nvSpPr>
            <p:spPr bwMode="auto">
              <a:xfrm>
                <a:off x="1" y="392"/>
                <a:ext cx="5758" cy="0"/>
              </a:xfrm>
              <a:prstGeom prst="line">
                <a:avLst/>
              </a:prstGeom>
              <a:noFill/>
              <a:ln w="15875">
                <a:solidFill>
                  <a:schemeClr val="bg1"/>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sp>
          <p:nvSpPr>
            <p:cNvPr id="1061" name="直接连接符 73764"/>
            <p:cNvSpPr>
              <a:spLocks noChangeShapeType="1"/>
            </p:cNvSpPr>
            <p:nvPr/>
          </p:nvSpPr>
          <p:spPr bwMode="auto">
            <a:xfrm>
              <a:off x="1" y="3928"/>
              <a:ext cx="5758" cy="0"/>
            </a:xfrm>
            <a:prstGeom prst="line">
              <a:avLst/>
            </a:prstGeom>
            <a:noFill/>
            <a:ln w="15875">
              <a:solidFill>
                <a:schemeClr val="bg2"/>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62" name="直接连接符 73765"/>
            <p:cNvSpPr>
              <a:spLocks noChangeShapeType="1"/>
            </p:cNvSpPr>
            <p:nvPr/>
          </p:nvSpPr>
          <p:spPr bwMode="auto">
            <a:xfrm>
              <a:off x="1" y="3535"/>
              <a:ext cx="5758" cy="0"/>
            </a:xfrm>
            <a:prstGeom prst="line">
              <a:avLst/>
            </a:prstGeom>
            <a:noFill/>
            <a:ln w="15875">
              <a:solidFill>
                <a:schemeClr val="bg2"/>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grpSp>
      <p:sp>
        <p:nvSpPr>
          <p:cNvPr id="73767" name="标题 73766"/>
          <p:cNvSpPr>
            <a:spLocks noGrp="1"/>
          </p:cNvSpPr>
          <p:nvPr>
            <p:ph type="title"/>
          </p:nvPr>
        </p:nvSpPr>
        <p:spPr>
          <a:xfrm>
            <a:off x="457200" y="277813"/>
            <a:ext cx="8229600" cy="1139825"/>
          </a:xfrm>
          <a:prstGeom prst="rect">
            <a:avLst/>
          </a:prstGeom>
          <a:noFill/>
          <a:ln w="9525">
            <a:noFill/>
          </a:ln>
        </p:spPr>
        <p:txBody>
          <a:bodyPr anchor="ctr" anchorCtr="1"/>
          <a:lstStyle/>
          <a:p>
            <a:pPr lvl="0"/>
            <a:r>
              <a:rPr lang="zh-CN" altLang="en-US" noProof="1"/>
              <a:t>单击此处编辑母版标题样式</a:t>
            </a:r>
          </a:p>
        </p:txBody>
      </p:sp>
      <p:sp>
        <p:nvSpPr>
          <p:cNvPr id="73768" name="日期占位符 73767"/>
          <p:cNvSpPr>
            <a:spLocks noGrp="1"/>
          </p:cNvSpPr>
          <p:nvPr>
            <p:ph type="dt" sz="half" idx="2"/>
          </p:nvPr>
        </p:nvSpPr>
        <p:spPr>
          <a:xfrm>
            <a:off x="457200" y="6243638"/>
            <a:ext cx="2133600" cy="457200"/>
          </a:xfrm>
          <a:prstGeom prst="rect">
            <a:avLst/>
          </a:prstGeom>
          <a:noFill/>
          <a:ln w="9525">
            <a:noFill/>
          </a:ln>
        </p:spPr>
        <p:txBody>
          <a:bodyPr/>
          <a:lstStyle>
            <a:defPPr>
              <a:defRPr lang="zh-CN"/>
            </a:defPPr>
            <a:lvl1pPr algn="l" rtl="0" fontAlgn="base">
              <a:spcBef>
                <a:spcPct val="0"/>
              </a:spcBef>
              <a:spcAft>
                <a:spcPct val="0"/>
              </a:spcAft>
              <a:defRPr sz="1000" kern="1200" noProof="1">
                <a:solidFill>
                  <a:schemeClr val="tx1"/>
                </a:solidFill>
                <a:effectLst>
                  <a:outerShdw blurRad="38100" dist="38100" dir="2700000">
                    <a:srgbClr val="C0C0C0"/>
                  </a:outerShdw>
                </a:effectLst>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73769" name="页脚占位符 73768"/>
          <p:cNvSpPr>
            <a:spLocks noGrp="1"/>
          </p:cNvSpPr>
          <p:nvPr>
            <p:ph type="ftr" sz="quarter" idx="3"/>
          </p:nvPr>
        </p:nvSpPr>
        <p:spPr>
          <a:xfrm>
            <a:off x="3124200" y="6248400"/>
            <a:ext cx="2895600" cy="457200"/>
          </a:xfrm>
          <a:prstGeom prst="rect">
            <a:avLst/>
          </a:prstGeom>
          <a:noFill/>
          <a:ln w="9525">
            <a:noFill/>
          </a:ln>
        </p:spPr>
        <p:txBody>
          <a:bodyPr/>
          <a:lstStyle>
            <a:defPPr>
              <a:defRPr lang="zh-CN"/>
            </a:defPPr>
            <a:lvl1pPr algn="ctr" rtl="0" fontAlgn="base">
              <a:spcBef>
                <a:spcPct val="0"/>
              </a:spcBef>
              <a:spcAft>
                <a:spcPct val="0"/>
              </a:spcAft>
              <a:defRPr sz="1000" kern="1200" noProof="1">
                <a:solidFill>
                  <a:schemeClr val="tx1"/>
                </a:solidFill>
                <a:effectLst>
                  <a:outerShdw blurRad="38100" dist="38100" dir="2700000">
                    <a:srgbClr val="C0C0C0"/>
                  </a:outerShdw>
                </a:effectLst>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r>
              <a:rPr lang="zh-CN" altLang="en-US"/>
              <a:t>.</a:t>
            </a:r>
          </a:p>
        </p:txBody>
      </p:sp>
      <p:sp>
        <p:nvSpPr>
          <p:cNvPr id="73770" name="灯片编号占位符 73769"/>
          <p:cNvSpPr>
            <a:spLocks noGrp="1"/>
          </p:cNvSpPr>
          <p:nvPr>
            <p:ph type="sldNum" sz="quarter" idx="4"/>
          </p:nvPr>
        </p:nvSpPr>
        <p:spPr>
          <a:xfrm>
            <a:off x="6553200" y="6243638"/>
            <a:ext cx="2133600" cy="457200"/>
          </a:xfrm>
          <a:prstGeom prst="rect">
            <a:avLst/>
          </a:prstGeom>
          <a:noFill/>
          <a:ln w="9525">
            <a:noFill/>
          </a:ln>
        </p:spPr>
        <p:txBody>
          <a:bodyPr/>
          <a:lstStyle>
            <a:defPPr>
              <a:defRPr lang="zh-CN"/>
            </a:defPPr>
            <a:lvl1pPr algn="r" rtl="0" fontAlgn="base">
              <a:spcBef>
                <a:spcPct val="0"/>
              </a:spcBef>
              <a:spcAft>
                <a:spcPct val="0"/>
              </a:spcAft>
              <a:defRPr sz="1000" kern="1200" noProof="1">
                <a:solidFill>
                  <a:schemeClr val="tx1"/>
                </a:solidFill>
                <a:effectLst>
                  <a:outerShdw blurRad="38100" dist="38100" dir="2700000">
                    <a:srgbClr val="C0C0C0"/>
                  </a:outerShdw>
                </a:effectLst>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fld id="{587AAE86-82C6-40A0-90E5-550B78CC7BAF}" type="slidenum">
              <a:rPr lang="zh-CN" altLang="en-US"/>
              <a:t>‹#›</a:t>
            </a:fld>
            <a:endParaRPr lang="zh-CN" altLang="en-US">
              <a:latin typeface="Arial" pitchFamily="34" charset="0"/>
            </a:endParaRPr>
          </a:p>
        </p:txBody>
      </p:sp>
      <p:sp>
        <p:nvSpPr>
          <p:cNvPr id="73771" name="文本占位符 73770"/>
          <p:cNvSpPr>
            <a:spLocks noGrp="1"/>
          </p:cNvSpPr>
          <p:nvPr>
            <p:ph type="body" idx="1"/>
          </p:nvPr>
        </p:nvSpPr>
        <p:spPr>
          <a:xfrm>
            <a:off x="457200" y="1600200"/>
            <a:ext cx="8229600" cy="4530725"/>
          </a:xfrm>
          <a:prstGeom prst="rect">
            <a:avLst/>
          </a:prstGeom>
          <a:noFill/>
          <a:ln w="9525">
            <a:noFill/>
          </a:ln>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hf hdr="0" ftr="0" dt="0"/>
  <p:txStyles>
    <p:titleStyle>
      <a:lvl1pPr algn="ctr" rtl="0" fontAlgn="base">
        <a:spcBef>
          <a:spcPct val="0"/>
        </a:spcBef>
        <a:spcAft>
          <a:spcPct val="0"/>
        </a:spcAft>
        <a:defRPr sz="4400" kern="1200">
          <a:solidFill>
            <a:schemeClr val="tx2"/>
          </a:solidFill>
          <a:effectLst>
            <a:outerShdw blurRad="38100" dist="38100" dir="2700000">
              <a:srgbClr val="C0C0C0"/>
            </a:outerShdw>
          </a:effectLst>
          <a:latin typeface="+mj-lt"/>
          <a:ea typeface="+mj-ea"/>
          <a:cs typeface="+mj-cs"/>
        </a:defRPr>
      </a:lvl1pPr>
      <a:lvl2pPr algn="ctr" rtl="0" fontAlgn="base">
        <a:spcBef>
          <a:spcPct val="0"/>
        </a:spcBef>
        <a:spcAft>
          <a:spcPct val="0"/>
        </a:spcAft>
        <a:defRPr sz="4400">
          <a:solidFill>
            <a:schemeClr val="tx2"/>
          </a:solidFill>
          <a:latin typeface="Arial" pitchFamily="34" charset="0"/>
          <a:ea typeface="宋体" panose="02010600030101010101" pitchFamily="2" charset="-122"/>
        </a:defRPr>
      </a:lvl2pPr>
      <a:lvl3pPr algn="ctr" rtl="0" fontAlgn="base">
        <a:spcBef>
          <a:spcPct val="0"/>
        </a:spcBef>
        <a:spcAft>
          <a:spcPct val="0"/>
        </a:spcAft>
        <a:defRPr sz="4400">
          <a:solidFill>
            <a:schemeClr val="tx2"/>
          </a:solidFill>
          <a:latin typeface="Arial" pitchFamily="34" charset="0"/>
          <a:ea typeface="宋体" panose="02010600030101010101" pitchFamily="2" charset="-122"/>
        </a:defRPr>
      </a:lvl3pPr>
      <a:lvl4pPr algn="ctr" rtl="0" fontAlgn="base">
        <a:spcBef>
          <a:spcPct val="0"/>
        </a:spcBef>
        <a:spcAft>
          <a:spcPct val="0"/>
        </a:spcAft>
        <a:defRPr sz="4400">
          <a:solidFill>
            <a:schemeClr val="tx2"/>
          </a:solidFill>
          <a:latin typeface="Arial" pitchFamily="34" charset="0"/>
          <a:ea typeface="宋体" panose="02010600030101010101" pitchFamily="2" charset="-122"/>
        </a:defRPr>
      </a:lvl4pPr>
      <a:lvl5pPr algn="ctr" rtl="0" fontAlgn="base">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fontAlgn="base">
        <a:spcBef>
          <a:spcPct val="20000"/>
        </a:spcBef>
        <a:spcAft>
          <a:spcPct val="0"/>
        </a:spcAft>
        <a:buClr>
          <a:schemeClr val="hlink"/>
        </a:buClr>
        <a:buSzPct val="60000"/>
        <a:buFont typeface="Wingdings" panose="05000000000000000000" pitchFamily="2" charset="2"/>
        <a:buChar char="n"/>
        <a:defRPr sz="3200" kern="1200">
          <a:solidFill>
            <a:schemeClr val="tx1"/>
          </a:solidFill>
          <a:effectLst>
            <a:outerShdw blurRad="38100" dist="38100" dir="2700000">
              <a:srgbClr val="C0C0C0"/>
            </a:outerShdw>
          </a:effectLst>
          <a:latin typeface="+mn-lt"/>
          <a:ea typeface="+mn-ea"/>
          <a:cs typeface="+mn-cs"/>
        </a:defRPr>
      </a:lvl1pPr>
      <a:lvl2pPr marL="742950" lvl="1" indent="-285750" algn="l" rtl="0" fontAlgn="base">
        <a:spcBef>
          <a:spcPct val="20000"/>
        </a:spcBef>
        <a:spcAft>
          <a:spcPct val="0"/>
        </a:spcAft>
        <a:buClr>
          <a:schemeClr val="tx1"/>
        </a:buClr>
        <a:buChar char="•"/>
        <a:defRPr sz="2800" kern="1200">
          <a:solidFill>
            <a:schemeClr val="tx1"/>
          </a:solidFill>
          <a:effectLst>
            <a:outerShdw blurRad="38100" dist="38100" dir="2700000">
              <a:srgbClr val="C0C0C0"/>
            </a:outerShdw>
          </a:effectLst>
          <a:latin typeface="+mn-lt"/>
          <a:ea typeface="+mn-ea"/>
          <a:cs typeface="+mn-cs"/>
        </a:defRPr>
      </a:lvl2pPr>
      <a:lvl3pPr marL="1143000" lvl="2" indent="-228600" algn="l" rtl="0" fontAlgn="base">
        <a:spcBef>
          <a:spcPct val="20000"/>
        </a:spcBef>
        <a:spcAft>
          <a:spcPct val="0"/>
        </a:spcAft>
        <a:buClr>
          <a:schemeClr val="accent2"/>
        </a:buClr>
        <a:buSzPct val="60000"/>
        <a:buFont typeface="Wingdings" panose="05000000000000000000" pitchFamily="2" charset="2"/>
        <a:buChar char="n"/>
        <a:defRPr sz="2400" kern="1200">
          <a:solidFill>
            <a:schemeClr val="tx1"/>
          </a:solidFill>
          <a:effectLst>
            <a:outerShdw blurRad="38100" dist="38100" dir="2700000">
              <a:srgbClr val="C0C0C0"/>
            </a:outerShdw>
          </a:effectLst>
          <a:latin typeface="+mn-lt"/>
          <a:ea typeface="+mn-ea"/>
          <a:cs typeface="+mn-cs"/>
        </a:defRPr>
      </a:lvl3pPr>
      <a:lvl4pPr marL="1600200" lvl="3" indent="-228600" algn="l" rtl="0" fontAlgn="base">
        <a:spcBef>
          <a:spcPct val="20000"/>
        </a:spcBef>
        <a:spcAft>
          <a:spcPct val="0"/>
        </a:spcAft>
        <a:buClr>
          <a:schemeClr val="tx2"/>
        </a:buClr>
        <a:buChar char="•"/>
        <a:defRPr sz="2000" kern="1200">
          <a:solidFill>
            <a:schemeClr val="tx1"/>
          </a:solidFill>
          <a:effectLst>
            <a:outerShdw blurRad="38100" dist="38100" dir="2700000">
              <a:srgbClr val="C0C0C0"/>
            </a:outerShdw>
          </a:effectLst>
          <a:latin typeface="+mn-lt"/>
          <a:ea typeface="+mn-ea"/>
          <a:cs typeface="+mn-cs"/>
        </a:defRPr>
      </a:lvl4pPr>
      <a:lvl5pPr marL="2057400" lvl="4" indent="-228600" algn="l" rtl="0" fontAlgn="base">
        <a:spcBef>
          <a:spcPct val="20000"/>
        </a:spcBef>
        <a:spcAft>
          <a:spcPct val="0"/>
        </a:spcAft>
        <a:buClr>
          <a:schemeClr val="folHlink"/>
        </a:buClr>
        <a:buSzPct val="60000"/>
        <a:buFont typeface="Wingdings" panose="05000000000000000000" pitchFamily="2" charset="2"/>
        <a:buChar char="n"/>
        <a:defRPr sz="2000" kern="1200">
          <a:solidFill>
            <a:schemeClr val="tx1"/>
          </a:solidFill>
          <a:effectLst>
            <a:outerShdw blurRad="38100" dist="38100" dir="2700000">
              <a:srgbClr val="C0C0C0"/>
            </a:outerShdw>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Char char="n"/>
        <a:defRPr sz="2000" b="0" i="0" u="none" kern="1200" baseline="0">
          <a:solidFill>
            <a:schemeClr val="tx1"/>
          </a:solidFill>
          <a:effectLst>
            <a:outerShdw blurRad="38100" dist="38100" dir="2700000">
              <a:srgbClr val="C0C0C0"/>
            </a:outerShdw>
          </a:effectLst>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Char char="n"/>
        <a:defRPr sz="2000" b="0" i="0" u="none" kern="1200" baseline="0">
          <a:solidFill>
            <a:schemeClr val="tx1"/>
          </a:solidFill>
          <a:effectLst>
            <a:outerShdw blurRad="38100" dist="38100" dir="2700000">
              <a:srgbClr val="C0C0C0"/>
            </a:outerShdw>
          </a:effectLst>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Char char="n"/>
        <a:defRPr sz="2000" b="0" i="0" u="none" kern="1200" baseline="0">
          <a:solidFill>
            <a:schemeClr val="tx1"/>
          </a:solidFill>
          <a:effectLst>
            <a:outerShdw blurRad="38100" dist="38100" dir="2700000">
              <a:srgbClr val="C0C0C0"/>
            </a:outerShdw>
          </a:effectLst>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Char char="n"/>
        <a:defRPr sz="2000" b="0" i="0" u="none" kern="1200" baseline="0">
          <a:solidFill>
            <a:schemeClr val="tx1"/>
          </a:solidFill>
          <a:effectLst>
            <a:outerShdw blurRad="38100" dist="38100" dir="2700000">
              <a:srgbClr val="C0C0C0"/>
            </a:outerShdw>
          </a:effectLst>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Verdana" panose="020b0604030504040204"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4.wmf"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image" Target="../media/image5.wmf"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7.xml" /><Relationship Id="rId3"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 Id="rId3" Type="http://schemas.openxmlformats.org/officeDocument/2006/relationships/image" Target="../media/image7.wmf"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6507002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标题 3073"/>
          <p:cNvSpPr>
            <a:spLocks noGrp="1"/>
          </p:cNvSpPr>
          <p:nvPr>
            <p:ph type="ctrTitle" sz="quarter"/>
          </p:nvPr>
        </p:nvSpPr>
        <p:spPr>
          <a:xfrm>
            <a:off x="539750" y="0"/>
            <a:ext cx="7772400" cy="1736725"/>
          </a:xfrm>
        </p:spPr>
        <p:txBody>
          <a:bodyPr/>
          <a:lstStyle/>
          <a:p>
            <a:r>
              <a:rPr lang="zh-CN" altLang="en-US" b="1" noProof="1">
                <a:solidFill>
                  <a:srgbClr val="FFFF00"/>
                </a:solidFill>
              </a:rPr>
              <a:t>第一章</a:t>
            </a:r>
          </a:p>
        </p:txBody>
      </p:sp>
      <p:sp>
        <p:nvSpPr>
          <p:cNvPr id="3075" name="副标题 3074"/>
          <p:cNvSpPr>
            <a:spLocks noGrp="1"/>
          </p:cNvSpPr>
          <p:nvPr>
            <p:ph type="subTitle" sz="quarter" idx="1"/>
          </p:nvPr>
        </p:nvSpPr>
        <p:spPr>
          <a:xfrm>
            <a:off x="323850" y="2060575"/>
            <a:ext cx="8351838" cy="2184400"/>
          </a:xfrm>
        </p:spPr>
        <p:txBody>
          <a:bodyPr/>
          <a:lstStyle/>
          <a:p>
            <a:r>
              <a:rPr lang="zh-CN" altLang="en-US" sz="4800" b="1" noProof="1">
                <a:solidFill>
                  <a:srgbClr val="FFFF00"/>
                </a:solidFill>
              </a:rPr>
              <a:t>儿童少年生长发育</a:t>
            </a:r>
          </a:p>
          <a:p>
            <a:r>
              <a:rPr lang="en-US" altLang="zh-CN" sz="3600" b="1" noProof="1">
                <a:solidFill>
                  <a:srgbClr val="FFFF00"/>
                </a:solidFill>
                <a:latin typeface="Times New Roman" panose="02020603050405020304" pitchFamily="18" charset="0"/>
              </a:rPr>
              <a:t>(Growth and Development of Children and Adolescents)</a:t>
            </a:r>
          </a:p>
        </p:txBody>
      </p:sp>
      <p:sp>
        <p:nvSpPr>
          <p:cNvPr id="2" name="灯片编号占位符 1"/>
          <p:cNvSpPr>
            <a:spLocks noGrp="1"/>
          </p:cNvSpPr>
          <p:nvPr>
            <p:ph type="sldNum" sz="quarter" idx="12"/>
          </p:nvPr>
        </p:nvSpPr>
        <p:spPr/>
        <p:txBody>
          <a:bodyPr/>
          <a:lstStyle/>
          <a:p>
            <a:fld id="{0F892833-79FB-491D-B21C-C4AF5CDED7CF}" type="slidenum">
              <a:rPr lang="zh-CN" altLang="en-US" smtClean="0"/>
              <a:t>1</a:t>
            </a:fld>
            <a:endParaRPr lang="zh-CN" altLang="en-US">
              <a:latin typeface="Arial" pitchFamily="34"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9" name="文本占位符 4098"/>
          <p:cNvSpPr>
            <a:spLocks noGrp="1"/>
          </p:cNvSpPr>
          <p:nvPr>
            <p:ph type="body" idx="4294967295"/>
          </p:nvPr>
        </p:nvSpPr>
        <p:spPr>
          <a:xfrm>
            <a:off x="250825" y="620713"/>
            <a:ext cx="8713788" cy="5903912"/>
          </a:xfrm>
        </p:spPr>
        <p:txBody>
          <a:bodyPr/>
          <a:lstStyle/>
          <a:p>
            <a:pPr>
              <a:buFont typeface="Wingdings" panose="05000000000000000000" pitchFamily="2" charset="2"/>
              <a:buNone/>
            </a:pPr>
            <a:r>
              <a:rPr lang="en-US" altLang="zh-CN" b="1" noProof="1">
                <a:solidFill>
                  <a:srgbClr val="FFFF00"/>
                </a:solidFill>
              </a:rPr>
              <a:t>  </a:t>
            </a:r>
            <a:r>
              <a:rPr lang="zh-CN" altLang="en-US" b="1" noProof="1">
                <a:solidFill>
                  <a:srgbClr val="FFFF00"/>
                </a:solidFill>
              </a:rPr>
              <a:t>概 念</a:t>
            </a:r>
          </a:p>
          <a:p>
            <a:r>
              <a:rPr lang="zh-CN" altLang="en-US" sz="2800" noProof="1">
                <a:solidFill>
                  <a:srgbClr val="FFFF00"/>
                </a:solidFill>
                <a:effectLst/>
              </a:rPr>
              <a:t>生长</a:t>
            </a:r>
            <a:r>
              <a:rPr lang="en-US" altLang="zh-CN" sz="2800" noProof="1">
                <a:solidFill>
                  <a:srgbClr val="FFFF00"/>
                </a:solidFill>
                <a:effectLst/>
              </a:rPr>
              <a:t>(Growth)</a:t>
            </a:r>
            <a:r>
              <a:rPr lang="zh-CN" altLang="en-US" sz="2800" noProof="1">
                <a:effectLst/>
              </a:rPr>
              <a:t>：是指细胞繁殖、增大和细胞间质增加，表现为组织、器官、身体各部以及全身的大小、长短和重量的增加以及身体成分的变化，为量的变化。</a:t>
            </a:r>
          </a:p>
          <a:p>
            <a:endParaRPr lang="zh-CN" altLang="en-US" sz="2800" noProof="1">
              <a:effectLst/>
            </a:endParaRPr>
          </a:p>
          <a:p>
            <a:r>
              <a:rPr lang="zh-CN" altLang="en-US" sz="2800" noProof="1">
                <a:solidFill>
                  <a:srgbClr val="FFFF00"/>
                </a:solidFill>
                <a:effectLst/>
              </a:rPr>
              <a:t>发育</a:t>
            </a:r>
            <a:r>
              <a:rPr lang="en-US" altLang="zh-CN" sz="2800" noProof="1">
                <a:solidFill>
                  <a:srgbClr val="FFFF00"/>
                </a:solidFill>
                <a:effectLst/>
              </a:rPr>
              <a:t>(Development)</a:t>
            </a:r>
            <a:r>
              <a:rPr lang="zh-CN" altLang="en-US" sz="2800" noProof="1">
                <a:solidFill>
                  <a:srgbClr val="FFFF00"/>
                </a:solidFill>
                <a:effectLst/>
              </a:rPr>
              <a:t>：</a:t>
            </a:r>
            <a:r>
              <a:rPr lang="zh-CN" altLang="en-US" sz="2800" noProof="1">
                <a:effectLst/>
              </a:rPr>
              <a:t>是指细胞和组织的分化及功能的不断完善，心理、智力的发展和运动技能的获得，为质的改变。</a:t>
            </a:r>
          </a:p>
        </p:txBody>
      </p:sp>
      <p:sp>
        <p:nvSpPr>
          <p:cNvPr id="2" name="灯片编号占位符 1"/>
          <p:cNvSpPr>
            <a:spLocks noGrp="1"/>
          </p:cNvSpPr>
          <p:nvPr>
            <p:ph type="sldNum" sz="quarter" idx="12"/>
          </p:nvPr>
        </p:nvSpPr>
        <p:spPr/>
        <p:txBody>
          <a:bodyPr/>
          <a:lstStyle/>
          <a:p>
            <a:fld id="{025BEDA3-6A28-45A1-96B8-FAF7976974E6}" type="slidenum">
              <a:rPr lang="zh-CN" altLang="en-US" smtClean="0"/>
              <a:t>2</a:t>
            </a:fld>
            <a:endParaRPr lang="zh-CN" altLang="en-US">
              <a:latin typeface="Arial"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标题 6145"/>
          <p:cNvSpPr>
            <a:spLocks noGrp="1" noChangeArrowheads="1"/>
          </p:cNvSpPr>
          <p:nvPr>
            <p:ph type="ctrTitle" sz="quarter"/>
          </p:nvPr>
        </p:nvSpPr>
        <p:spPr bwMode="auto">
          <a:xfrm>
            <a:off x="468313" y="1412875"/>
            <a:ext cx="8229600" cy="2233613"/>
          </a:xfrm>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p>
            <a:pPr algn="l"/>
            <a:r>
              <a:rPr lang="zh-CN" altLang="en-US" sz="4000" b="1" smtClean="0">
                <a:solidFill>
                  <a:srgbClr val="FFFF00"/>
                </a:solidFill>
                <a:effectLst/>
              </a:rPr>
              <a:t>第一节   生长发育的一般规律</a:t>
            </a:r>
            <a:br>
              <a:rPr lang="zh-CN" altLang="en-US" b="1" smtClean="0">
                <a:solidFill>
                  <a:srgbClr val="FFFF00"/>
                </a:solidFill>
                <a:effectLst/>
              </a:rPr>
            </a:br>
            <a:endParaRPr lang="zh-CN" altLang="en-US" sz="3600" b="1" smtClean="0">
              <a:solidFill>
                <a:srgbClr val="FFFF00"/>
              </a:solidFill>
              <a:effectLst/>
            </a:endParaRPr>
          </a:p>
        </p:txBody>
      </p:sp>
      <p:sp>
        <p:nvSpPr>
          <p:cNvPr id="2" name="灯片编号占位符 1"/>
          <p:cNvSpPr>
            <a:spLocks noGrp="1"/>
          </p:cNvSpPr>
          <p:nvPr>
            <p:ph type="sldNum" sz="quarter" idx="12"/>
          </p:nvPr>
        </p:nvSpPr>
        <p:spPr/>
        <p:txBody>
          <a:bodyPr/>
          <a:lstStyle/>
          <a:p>
            <a:fld id="{0F892833-79FB-491D-B21C-C4AF5CDED7CF}" type="slidenum">
              <a:rPr lang="zh-CN" altLang="en-US" smtClean="0"/>
              <a:t>3</a:t>
            </a:fld>
            <a:endParaRPr lang="zh-CN" altLang="en-US">
              <a:latin typeface="Arial" pitchFamily="34"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标题 7169"/>
          <p:cNvSpPr>
            <a:spLocks noGrp="1" noChangeArrowheads="1"/>
          </p:cNvSpPr>
          <p:nvPr>
            <p:ph type="title"/>
          </p:nvPr>
        </p:nvSpPr>
        <p:spPr bwMode="auto">
          <a:xfrm>
            <a:off x="395288" y="404813"/>
            <a:ext cx="7545387" cy="1143000"/>
          </a:xfrm>
        </p:spPr>
        <p:txBody>
          <a:bodyPr vert="horz" wrap="square" lIns="91440" tIns="45720" rIns="91440" bIns="45720" numCol="1" compatLnSpc="1">
            <a:prstTxWarp prst="textNoShape">
              <a:avLst/>
            </a:prstTxWarp>
          </a:bodyPr>
          <a:lstStyle/>
          <a:p>
            <a:r>
              <a:rPr lang="zh-CN" altLang="en-US" sz="3200" b="1" smtClean="0">
                <a:solidFill>
                  <a:srgbClr val="FF00FF"/>
                </a:solidFill>
                <a:effectLst/>
              </a:rPr>
              <a:t>一</a:t>
            </a:r>
            <a:r>
              <a:rPr lang="en-US" altLang="zh-CN" sz="3200" b="1" smtClean="0">
                <a:solidFill>
                  <a:srgbClr val="FF00FF"/>
                </a:solidFill>
                <a:effectLst/>
              </a:rPr>
              <a:t>.  </a:t>
            </a:r>
            <a:r>
              <a:rPr lang="zh-CN" altLang="en-US" sz="3200" b="1" smtClean="0">
                <a:solidFill>
                  <a:srgbClr val="FF00FF"/>
                </a:solidFill>
                <a:effectLst/>
              </a:rPr>
              <a:t>生长发育的阶段性和程序性</a:t>
            </a:r>
          </a:p>
        </p:txBody>
      </p:sp>
      <p:sp>
        <p:nvSpPr>
          <p:cNvPr id="7171" name="文本占位符 7170"/>
          <p:cNvSpPr>
            <a:spLocks noGrp="1"/>
          </p:cNvSpPr>
          <p:nvPr>
            <p:ph idx="1"/>
          </p:nvPr>
        </p:nvSpPr>
        <p:spPr>
          <a:xfrm>
            <a:off x="468313" y="1700213"/>
            <a:ext cx="8135937" cy="4249737"/>
          </a:xfrm>
        </p:spPr>
        <p:txBody>
          <a:bodyPr/>
          <a:lstStyle/>
          <a:p>
            <a:pPr>
              <a:lnSpc>
                <a:spcPct val="120000"/>
              </a:lnSpc>
              <a:buFont typeface="Wingdings" panose="05000000000000000000" pitchFamily="2" charset="2"/>
              <a:buNone/>
            </a:pPr>
            <a:r>
              <a:rPr lang="en-US" altLang="zh-CN" noProof="1">
                <a:effectLst/>
              </a:rPr>
              <a:t>        </a:t>
            </a:r>
            <a:r>
              <a:rPr lang="zh-CN" altLang="en-US" sz="2800" b="1" noProof="1">
                <a:effectLst/>
              </a:rPr>
              <a:t>在这一过程中有量的变化，也有质的变化，因而形成了不同的发育阶段。每一阶段有它的特点独立于其它阶段。各年龄期按顺序衔接，不能跳跃。任何一阶段的发育受到障碍，都会对后一阶段产生不良影响，使发育延后。 </a:t>
            </a:r>
          </a:p>
        </p:txBody>
      </p:sp>
      <p:sp>
        <p:nvSpPr>
          <p:cNvPr id="2" name="灯片编号占位符 1"/>
          <p:cNvSpPr>
            <a:spLocks noGrp="1"/>
          </p:cNvSpPr>
          <p:nvPr>
            <p:ph type="sldNum" sz="quarter" idx="12"/>
          </p:nvPr>
        </p:nvSpPr>
        <p:spPr/>
        <p:txBody>
          <a:bodyPr/>
          <a:lstStyle/>
          <a:p>
            <a:fld id="{4EFC6028-880A-4D8F-B427-AED96BF8058C}" type="slidenum">
              <a:rPr lang="zh-CN" altLang="en-US" smtClean="0"/>
              <a:t>4</a:t>
            </a:fld>
            <a:endParaRPr lang="zh-CN" altLang="en-US">
              <a:latin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289" name="文本占位符 8193" descr="dietthrulifemenu"/>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tretch>
            <a:fillRect/>
          </a:stretch>
        </p:blipFill>
        <p:spPr bwMode="auto">
          <a:xfrm>
            <a:off x="0" y="1557338"/>
            <a:ext cx="8983663" cy="4084637"/>
          </a:xfrm>
        </p:spPr>
      </p:pic>
      <p:sp>
        <p:nvSpPr>
          <p:cNvPr id="2" name="灯片编号占位符 1"/>
          <p:cNvSpPr>
            <a:spLocks noGrp="1"/>
          </p:cNvSpPr>
          <p:nvPr>
            <p:ph type="sldNum" sz="quarter" idx="12"/>
          </p:nvPr>
        </p:nvSpPr>
        <p:spPr/>
        <p:txBody>
          <a:bodyPr/>
          <a:lstStyle/>
          <a:p>
            <a:fld id="{025BEDA3-6A28-45A1-96B8-FAF7976974E6}" type="slidenum">
              <a:rPr lang="zh-CN" altLang="en-US" smtClean="0"/>
              <a:t>5</a:t>
            </a:fld>
            <a:endParaRPr lang="zh-CN" altLang="en-US">
              <a:latin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文本占位符 9217"/>
          <p:cNvSpPr>
            <a:spLocks noGrp="1"/>
          </p:cNvSpPr>
          <p:nvPr>
            <p:ph type="body" idx="4294967295"/>
          </p:nvPr>
        </p:nvSpPr>
        <p:spPr>
          <a:xfrm>
            <a:off x="323850" y="1052513"/>
            <a:ext cx="8820150" cy="5067300"/>
          </a:xfrm>
        </p:spPr>
        <p:txBody>
          <a:bodyPr/>
          <a:lstStyle/>
          <a:p>
            <a:pPr marL="609600" indent="-609600"/>
            <a:r>
              <a:rPr lang="zh-CN" altLang="en-US" sz="2800" b="1" noProof="1">
                <a:effectLst/>
                <a:latin typeface="Times New Roman" panose="02020603050405020304" pitchFamily="18" charset="0"/>
              </a:rPr>
              <a:t>头尾发展规率（</a:t>
            </a:r>
            <a:r>
              <a:rPr lang="en-US" altLang="zh-CN" sz="2800" b="1" noProof="1">
                <a:effectLst/>
                <a:latin typeface="Times New Roman" panose="02020603050405020304" pitchFamily="18" charset="0"/>
              </a:rPr>
              <a:t>cephalocaudal  pattern</a:t>
            </a:r>
            <a:r>
              <a:rPr lang="zh-CN" altLang="en-US" sz="2800" b="1" noProof="1">
                <a:effectLst/>
                <a:latin typeface="Times New Roman" panose="02020603050405020304" pitchFamily="18" charset="0"/>
              </a:rPr>
              <a:t>）：是婴儿期和婴幼儿期身体比例发育快慢的规律。发育是从头、上肢、躯干、下肢，从上到下发育。 </a:t>
            </a:r>
          </a:p>
          <a:p>
            <a:pPr marL="609600" indent="-609600"/>
            <a:r>
              <a:rPr lang="zh-CN" altLang="en-US" sz="2800" b="1" noProof="1">
                <a:effectLst/>
                <a:latin typeface="Times New Roman" panose="02020603050405020304" pitchFamily="18" charset="0"/>
              </a:rPr>
              <a:t>正侧发展规律：发育是从身体的正中向侧面发展。 </a:t>
            </a:r>
          </a:p>
          <a:p>
            <a:pPr marL="609600" indent="-609600"/>
            <a:r>
              <a:rPr lang="zh-CN" altLang="en-US" sz="2800" b="1" noProof="1">
                <a:effectLst/>
                <a:latin typeface="Times New Roman" panose="02020603050405020304" pitchFamily="18" charset="0"/>
              </a:rPr>
              <a:t>向心规律</a:t>
            </a:r>
            <a:r>
              <a:rPr lang="en-US" altLang="zh-CN" sz="2800" b="1" noProof="1">
                <a:effectLst/>
                <a:latin typeface="Times New Roman" panose="02020603050405020304" pitchFamily="18" charset="0"/>
              </a:rPr>
              <a:t>(centripetal pattern) </a:t>
            </a:r>
            <a:r>
              <a:rPr lang="zh-CN" altLang="en-US" sz="2800" b="1" noProof="1">
                <a:effectLst/>
                <a:latin typeface="Times New Roman" panose="02020603050405020304" pitchFamily="18" charset="0"/>
              </a:rPr>
              <a:t>：是童年期和青春期形态发育的顺序。即四肢先于躯干，下肢先于上肢，呈现自下而上的规律。</a:t>
            </a:r>
            <a:r>
              <a:rPr lang="zh-CN" altLang="en-US" b="1" noProof="1">
                <a:effectLst/>
                <a:latin typeface="Times New Roman" panose="02020603050405020304" pitchFamily="18" charset="0"/>
              </a:rPr>
              <a:t> </a:t>
            </a:r>
          </a:p>
        </p:txBody>
      </p:sp>
      <p:sp>
        <p:nvSpPr>
          <p:cNvPr id="2" name="灯片编号占位符 1"/>
          <p:cNvSpPr>
            <a:spLocks noGrp="1"/>
          </p:cNvSpPr>
          <p:nvPr>
            <p:ph type="sldNum" sz="quarter" idx="12"/>
          </p:nvPr>
        </p:nvSpPr>
        <p:spPr/>
        <p:txBody>
          <a:bodyPr/>
          <a:lstStyle/>
          <a:p>
            <a:fld id="{025BEDA3-6A28-45A1-96B8-FAF7976974E6}" type="slidenum">
              <a:rPr lang="zh-CN" altLang="en-US" smtClean="0"/>
              <a:t>6</a:t>
            </a:fld>
            <a:endParaRPr lang="zh-CN" altLang="en-US">
              <a:latin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标题 11265"/>
          <p:cNvSpPr>
            <a:spLocks noGrp="1" noChangeArrowheads="1"/>
          </p:cNvSpPr>
          <p:nvPr>
            <p:ph type="title"/>
          </p:nvPr>
        </p:nvSpPr>
        <p:spPr bwMode="auto">
          <a:xfrm>
            <a:off x="-396875" y="404813"/>
            <a:ext cx="8229600" cy="1139825"/>
          </a:xfrm>
        </p:spPr>
        <p:txBody>
          <a:bodyPr vert="horz" wrap="square" lIns="91440" tIns="45720" rIns="91440" bIns="45720" numCol="1" compatLnSpc="1">
            <a:prstTxWarp prst="textNoShape">
              <a:avLst/>
            </a:prstTxWarp>
          </a:bodyPr>
          <a:lstStyle/>
          <a:p>
            <a:r>
              <a:rPr lang="zh-CN" altLang="en-US" sz="3200" b="1" smtClean="0">
                <a:solidFill>
                  <a:srgbClr val="FF00FF"/>
                </a:solidFill>
                <a:effectLst/>
              </a:rPr>
              <a:t>二</a:t>
            </a:r>
            <a:r>
              <a:rPr lang="en-US" altLang="zh-CN" sz="3200" b="1" smtClean="0">
                <a:solidFill>
                  <a:srgbClr val="FF00FF"/>
                </a:solidFill>
                <a:effectLst/>
              </a:rPr>
              <a:t>.</a:t>
            </a:r>
            <a:r>
              <a:rPr lang="zh-CN" altLang="en-US" sz="3200" b="1" smtClean="0">
                <a:solidFill>
                  <a:srgbClr val="FF00FF"/>
                </a:solidFill>
                <a:effectLst/>
              </a:rPr>
              <a:t>生长发育速度的不均衡性</a:t>
            </a:r>
          </a:p>
        </p:txBody>
      </p:sp>
      <p:sp>
        <p:nvSpPr>
          <p:cNvPr id="11267" name="文本占位符 11266"/>
          <p:cNvSpPr>
            <a:spLocks noGrp="1"/>
          </p:cNvSpPr>
          <p:nvPr>
            <p:ph idx="1"/>
          </p:nvPr>
        </p:nvSpPr>
        <p:spPr>
          <a:xfrm>
            <a:off x="900113" y="1484313"/>
            <a:ext cx="7127875" cy="4495800"/>
          </a:xfrm>
        </p:spPr>
        <p:txBody>
          <a:bodyPr/>
          <a:lstStyle/>
          <a:p>
            <a:pPr marL="609600" indent="-609600">
              <a:lnSpc>
                <a:spcPct val="120000"/>
              </a:lnSpc>
              <a:buFont typeface="Wingdings" panose="05000000000000000000" pitchFamily="2" charset="2"/>
              <a:buNone/>
            </a:pPr>
            <a:r>
              <a:rPr lang="en-US" altLang="zh-CN" sz="2800" b="1" noProof="1"/>
              <a:t>  </a:t>
            </a:r>
            <a:r>
              <a:rPr lang="zh-CN" altLang="en-US" sz="2800" b="1" noProof="1"/>
              <a:t>两次生长突增高峰：</a:t>
            </a:r>
          </a:p>
          <a:p>
            <a:pPr marL="609600" indent="-609600">
              <a:lnSpc>
                <a:spcPct val="120000"/>
              </a:lnSpc>
            </a:pPr>
            <a:r>
              <a:rPr lang="zh-CN" altLang="en-US" sz="2800" b="1" noProof="1"/>
              <a:t>从胎儿</a:t>
            </a:r>
            <a:r>
              <a:rPr lang="en-US" altLang="zh-CN" sz="2800" b="1" noProof="1"/>
              <a:t>4</a:t>
            </a:r>
            <a:r>
              <a:rPr lang="zh-CN" altLang="en-US" sz="2800" b="1" noProof="1"/>
              <a:t>个月到出生后</a:t>
            </a:r>
            <a:r>
              <a:rPr lang="en-US" altLang="zh-CN" sz="2800" b="1" noProof="1"/>
              <a:t>1</a:t>
            </a:r>
            <a:r>
              <a:rPr lang="zh-CN" altLang="en-US" sz="2800" b="1" noProof="1"/>
              <a:t>年 </a:t>
            </a:r>
          </a:p>
          <a:p>
            <a:pPr marL="609600" indent="-609600">
              <a:lnSpc>
                <a:spcPct val="120000"/>
              </a:lnSpc>
              <a:buFont typeface="Wingdings" panose="05000000000000000000" pitchFamily="2" charset="2"/>
              <a:buNone/>
            </a:pPr>
            <a:r>
              <a:rPr lang="zh-CN" altLang="en-US" sz="2800" b="1" noProof="1"/>
              <a:t>身长在胎儿</a:t>
            </a:r>
            <a:r>
              <a:rPr lang="en-US" altLang="zh-CN" sz="2800" b="1" noProof="1"/>
              <a:t>4-6</a:t>
            </a:r>
            <a:r>
              <a:rPr lang="zh-CN" altLang="en-US" sz="2800" b="1" noProof="1"/>
              <a:t>个月生长最快；</a:t>
            </a:r>
          </a:p>
          <a:p>
            <a:pPr marL="609600" indent="-609600">
              <a:lnSpc>
                <a:spcPct val="120000"/>
              </a:lnSpc>
              <a:buFont typeface="Wingdings" panose="05000000000000000000" pitchFamily="2" charset="2"/>
              <a:buNone/>
            </a:pPr>
            <a:r>
              <a:rPr lang="zh-CN" altLang="en-US" sz="2800" b="1" noProof="1"/>
              <a:t>体重在胎儿</a:t>
            </a:r>
            <a:r>
              <a:rPr lang="en-US" altLang="zh-CN" sz="2800" b="1" noProof="1"/>
              <a:t>7-9</a:t>
            </a:r>
            <a:r>
              <a:rPr lang="zh-CN" altLang="en-US" sz="2800" b="1" noProof="1"/>
              <a:t>个月增长最快。</a:t>
            </a:r>
          </a:p>
          <a:p>
            <a:pPr marL="609600" indent="-609600">
              <a:lnSpc>
                <a:spcPct val="120000"/>
              </a:lnSpc>
            </a:pPr>
            <a:r>
              <a:rPr lang="zh-CN" altLang="en-US" sz="2800" b="1" noProof="1"/>
              <a:t>青春发育早期 </a:t>
            </a:r>
          </a:p>
        </p:txBody>
      </p:sp>
      <p:sp>
        <p:nvSpPr>
          <p:cNvPr id="2" name="灯片编号占位符 1"/>
          <p:cNvSpPr>
            <a:spLocks noGrp="1"/>
          </p:cNvSpPr>
          <p:nvPr>
            <p:ph type="sldNum" sz="quarter" idx="12"/>
          </p:nvPr>
        </p:nvSpPr>
        <p:spPr/>
        <p:txBody>
          <a:bodyPr/>
          <a:lstStyle/>
          <a:p>
            <a:fld id="{4EFC6028-880A-4D8F-B427-AED96BF8058C}" type="slidenum">
              <a:rPr lang="zh-CN" altLang="en-US" smtClean="0"/>
              <a:t>7</a:t>
            </a:fld>
            <a:endParaRPr lang="zh-CN" altLang="en-US">
              <a:latin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3" name="文本占位符 76802"/>
          <p:cNvSpPr>
            <a:spLocks noGrp="1"/>
          </p:cNvSpPr>
          <p:nvPr>
            <p:ph idx="1"/>
          </p:nvPr>
        </p:nvSpPr>
        <p:spPr/>
        <p:txBody>
          <a:bodyPr/>
          <a:lstStyle/>
          <a:p>
            <a:pPr>
              <a:buFont typeface="Wingdings" panose="05000000000000000000" pitchFamily="2" charset="2"/>
              <a:buNone/>
            </a:pPr>
            <a:r>
              <a:rPr lang="zh-CN" altLang="en-US" sz="2800" b="1" noProof="1"/>
              <a:t>身体各部分增长幅度不同：</a:t>
            </a:r>
          </a:p>
          <a:p>
            <a:pPr>
              <a:buFont typeface="Wingdings" panose="05000000000000000000" pitchFamily="2" charset="2"/>
              <a:buNone/>
            </a:pPr>
            <a:r>
              <a:rPr lang="zh-CN" altLang="en-US" sz="2800" b="1" noProof="1"/>
              <a:t> 头增</a:t>
            </a:r>
            <a:r>
              <a:rPr lang="en-US" altLang="zh-CN" sz="2800" b="1" noProof="1"/>
              <a:t>1</a:t>
            </a:r>
            <a:r>
              <a:rPr lang="zh-CN" altLang="en-US" sz="2800" b="1" noProof="1"/>
              <a:t>倍，躯干增</a:t>
            </a:r>
            <a:r>
              <a:rPr lang="en-US" altLang="zh-CN" sz="2800" b="1" noProof="1"/>
              <a:t>2</a:t>
            </a:r>
            <a:r>
              <a:rPr lang="zh-CN" altLang="en-US" sz="2800" b="1" noProof="1"/>
              <a:t>倍，</a:t>
            </a:r>
          </a:p>
          <a:p>
            <a:pPr>
              <a:buFont typeface="Wingdings" panose="05000000000000000000" pitchFamily="2" charset="2"/>
              <a:buNone/>
            </a:pPr>
            <a:r>
              <a:rPr lang="zh-CN" altLang="en-US" sz="2800" b="1" noProof="1"/>
              <a:t>上肢增</a:t>
            </a:r>
            <a:r>
              <a:rPr lang="en-US" altLang="zh-CN" sz="2800" b="1" noProof="1"/>
              <a:t>3</a:t>
            </a:r>
            <a:r>
              <a:rPr lang="zh-CN" altLang="en-US" sz="2800" b="1" noProof="1"/>
              <a:t>倍，下肢增</a:t>
            </a:r>
            <a:r>
              <a:rPr lang="en-US" altLang="zh-CN" sz="2800" b="1" noProof="1"/>
              <a:t>4</a:t>
            </a:r>
            <a:r>
              <a:rPr lang="zh-CN" altLang="en-US" sz="2800" b="1" noProof="1"/>
              <a:t>倍。</a:t>
            </a:r>
          </a:p>
          <a:p>
            <a:pPr>
              <a:buFont typeface="Wingdings" panose="05000000000000000000" pitchFamily="2" charset="2"/>
              <a:buNone/>
            </a:pPr>
            <a:endParaRPr lang="zh-CN" altLang="en-US" noProof="1"/>
          </a:p>
        </p:txBody>
      </p:sp>
      <p:pic>
        <p:nvPicPr>
          <p:cNvPr id="18434" name="图片 7680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825" y="1125538"/>
            <a:ext cx="3898900"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灯片编号占位符 1"/>
          <p:cNvSpPr>
            <a:spLocks noGrp="1"/>
          </p:cNvSpPr>
          <p:nvPr>
            <p:ph type="sldNum" sz="quarter" idx="12"/>
          </p:nvPr>
        </p:nvSpPr>
        <p:spPr/>
        <p:txBody>
          <a:bodyPr/>
          <a:lstStyle/>
          <a:p>
            <a:fld id="{4EFC6028-880A-4D8F-B427-AED96BF8058C}" type="slidenum">
              <a:rPr lang="zh-CN" altLang="en-US" smtClean="0"/>
              <a:t>8</a:t>
            </a:fld>
            <a:endParaRPr lang="zh-CN" altLang="en-US">
              <a:latin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标题 12289"/>
          <p:cNvSpPr>
            <a:spLocks noGrp="1" noChangeArrowheads="1"/>
          </p:cNvSpPr>
          <p:nvPr>
            <p:ph type="title"/>
          </p:nvPr>
        </p:nvSpPr>
        <p:spPr bwMode="auto">
          <a:xfrm>
            <a:off x="457200" y="277813"/>
            <a:ext cx="8507413" cy="1139825"/>
          </a:xfrm>
        </p:spPr>
        <p:txBody>
          <a:bodyPr vert="horz" wrap="square" lIns="91440" tIns="45720" rIns="91440" bIns="45720" numCol="1" compatLnSpc="1">
            <a:prstTxWarp prst="textNoShape">
              <a:avLst/>
            </a:prstTxWarp>
          </a:bodyPr>
          <a:lstStyle/>
          <a:p>
            <a:r>
              <a:rPr lang="zh-CN" altLang="en-US" sz="3200" b="1" smtClean="0">
                <a:solidFill>
                  <a:srgbClr val="FF00FF"/>
                </a:solidFill>
                <a:effectLst/>
              </a:rPr>
              <a:t>三</a:t>
            </a:r>
            <a:r>
              <a:rPr lang="en-US" altLang="zh-CN" sz="3200" b="1" smtClean="0">
                <a:solidFill>
                  <a:srgbClr val="FF00FF"/>
                </a:solidFill>
                <a:effectLst/>
              </a:rPr>
              <a:t>.</a:t>
            </a:r>
            <a:r>
              <a:rPr lang="zh-CN" altLang="en-US" sz="3200" b="1" smtClean="0">
                <a:solidFill>
                  <a:srgbClr val="FF00FF"/>
                </a:solidFill>
                <a:effectLst/>
              </a:rPr>
              <a:t>各系统生长模式的时间顺序性与统一协调性</a:t>
            </a:r>
          </a:p>
        </p:txBody>
      </p:sp>
      <p:sp>
        <p:nvSpPr>
          <p:cNvPr id="12291" name="文本占位符 12290"/>
          <p:cNvSpPr>
            <a:spLocks noGrp="1"/>
          </p:cNvSpPr>
          <p:nvPr>
            <p:ph idx="1"/>
          </p:nvPr>
        </p:nvSpPr>
        <p:spPr>
          <a:xfrm>
            <a:off x="287338" y="1484313"/>
            <a:ext cx="8856662" cy="4495800"/>
          </a:xfrm>
        </p:spPr>
        <p:txBody>
          <a:bodyPr/>
          <a:lstStyle/>
          <a:p>
            <a:pPr marL="609600" indent="-609600">
              <a:spcAft>
                <a:spcPct val="50000"/>
              </a:spcAft>
            </a:pPr>
            <a:r>
              <a:rPr lang="zh-CN" altLang="en-US" sz="2800" b="1" noProof="1">
                <a:effectLst/>
                <a:latin typeface="Times New Roman" panose="02020603050405020304" pitchFamily="18" charset="0"/>
              </a:rPr>
              <a:t>神经系统：大脑最先发育，胚胎早期时胎儿头部占全身一半，以后一直优先发育。 </a:t>
            </a:r>
          </a:p>
          <a:p>
            <a:pPr marL="609600" indent="-609600"/>
            <a:r>
              <a:rPr lang="zh-CN" altLang="en-US" sz="2800" b="1" noProof="1">
                <a:effectLst/>
                <a:latin typeface="Times New Roman" panose="02020603050405020304" pitchFamily="18" charset="0"/>
              </a:rPr>
              <a:t>淋巴系统：在第一个</a:t>
            </a:r>
            <a:r>
              <a:rPr lang="en-US" altLang="zh-CN" sz="2800" b="1" noProof="1">
                <a:effectLst/>
                <a:latin typeface="Times New Roman" panose="02020603050405020304" pitchFamily="18" charset="0"/>
              </a:rPr>
              <a:t>10</a:t>
            </a:r>
            <a:r>
              <a:rPr lang="zh-CN" altLang="en-US" sz="2800" b="1" noProof="1">
                <a:effectLst/>
                <a:latin typeface="Times New Roman" panose="02020603050405020304" pitchFamily="18" charset="0"/>
              </a:rPr>
              <a:t>年表现为特殊的速度，</a:t>
            </a:r>
            <a:r>
              <a:rPr lang="en-US" altLang="zh-CN" sz="2800" b="1" noProof="1">
                <a:effectLst/>
                <a:latin typeface="Times New Roman" panose="02020603050405020304" pitchFamily="18" charset="0"/>
              </a:rPr>
              <a:t>12</a:t>
            </a:r>
            <a:r>
              <a:rPr lang="zh-CN" altLang="en-US" sz="2800" b="1" noProof="1">
                <a:effectLst/>
                <a:latin typeface="Times New Roman" panose="02020603050405020304" pitchFamily="18" charset="0"/>
              </a:rPr>
              <a:t>岁时已达到成人期的</a:t>
            </a:r>
            <a:r>
              <a:rPr lang="en-US" altLang="zh-CN" sz="2800" b="1" noProof="1">
                <a:effectLst/>
                <a:latin typeface="Times New Roman" panose="02020603050405020304" pitchFamily="18" charset="0"/>
              </a:rPr>
              <a:t>200%</a:t>
            </a:r>
            <a:r>
              <a:rPr lang="zh-CN" altLang="en-US" sz="2800" b="1" noProof="1">
                <a:effectLst/>
                <a:latin typeface="Times New Roman" panose="02020603050405020304" pitchFamily="18" charset="0"/>
              </a:rPr>
              <a:t>，在第二个</a:t>
            </a:r>
            <a:r>
              <a:rPr lang="en-US" altLang="zh-CN" sz="2800" b="1" noProof="1">
                <a:effectLst/>
                <a:latin typeface="Times New Roman" panose="02020603050405020304" pitchFamily="18" charset="0"/>
              </a:rPr>
              <a:t>10</a:t>
            </a:r>
            <a:r>
              <a:rPr lang="zh-CN" altLang="en-US" sz="2800" b="1" noProof="1">
                <a:effectLst/>
                <a:latin typeface="Times New Roman" panose="02020603050405020304" pitchFamily="18" charset="0"/>
              </a:rPr>
              <a:t>年逐渐萎缩。</a:t>
            </a:r>
          </a:p>
          <a:p>
            <a:pPr marL="609600" indent="-609600"/>
            <a:r>
              <a:rPr lang="zh-CN" altLang="en-US" sz="2800" b="1" noProof="1">
                <a:effectLst/>
                <a:latin typeface="Times New Roman" panose="02020603050405020304" pitchFamily="18" charset="0"/>
              </a:rPr>
              <a:t>其它系统：如心、消化、呼吸、肌肉等的发育与身高体重发育型一致，都有第二个加速期。心脏的加速期在</a:t>
            </a:r>
            <a:r>
              <a:rPr lang="en-US" altLang="zh-CN" sz="2800" b="1" noProof="1">
                <a:effectLst/>
                <a:latin typeface="Times New Roman" panose="02020603050405020304" pitchFamily="18" charset="0"/>
              </a:rPr>
              <a:t>2</a:t>
            </a:r>
            <a:r>
              <a:rPr lang="zh-CN" altLang="en-US" sz="2800" b="1" noProof="1">
                <a:effectLst/>
                <a:latin typeface="Times New Roman" panose="02020603050405020304" pitchFamily="18" charset="0"/>
              </a:rPr>
              <a:t>岁以前和青春期后期。</a:t>
            </a:r>
            <a:r>
              <a:rPr lang="zh-CN" altLang="en-US" noProof="1">
                <a:effectLst/>
                <a:latin typeface="Times New Roman" panose="02020603050405020304" pitchFamily="18" charset="0"/>
              </a:rPr>
              <a:t> </a:t>
            </a:r>
            <a:endParaRPr lang="zh-CN" altLang="en-US" noProof="1"/>
          </a:p>
        </p:txBody>
      </p:sp>
      <p:sp>
        <p:nvSpPr>
          <p:cNvPr id="2" name="灯片编号占位符 1"/>
          <p:cNvSpPr>
            <a:spLocks noGrp="1"/>
          </p:cNvSpPr>
          <p:nvPr>
            <p:ph type="sldNum" sz="quarter" idx="12"/>
          </p:nvPr>
        </p:nvSpPr>
        <p:spPr/>
        <p:txBody>
          <a:bodyPr/>
          <a:lstStyle/>
          <a:p>
            <a:fld id="{4EFC6028-880A-4D8F-B427-AED96BF8058C}" type="slidenum">
              <a:rPr lang="zh-CN" altLang="en-US" smtClean="0"/>
              <a:t>9</a:t>
            </a:fld>
            <a:endParaRPr lang="zh-CN" altLang="en-US">
              <a:latin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529" name="文本占位符 13313"/>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tretch>
            <a:fillRect/>
          </a:stretch>
        </p:blipFill>
        <p:spPr bwMode="auto">
          <a:xfrm>
            <a:off x="1116013" y="217488"/>
            <a:ext cx="6840537" cy="6524625"/>
          </a:xfrm>
        </p:spPr>
      </p:pic>
      <p:sp>
        <p:nvSpPr>
          <p:cNvPr id="2" name="灯片编号占位符 1"/>
          <p:cNvSpPr>
            <a:spLocks noGrp="1"/>
          </p:cNvSpPr>
          <p:nvPr>
            <p:ph type="sldNum" sz="quarter" idx="12"/>
          </p:nvPr>
        </p:nvSpPr>
        <p:spPr/>
        <p:txBody>
          <a:bodyPr/>
          <a:lstStyle/>
          <a:p>
            <a:fld id="{025BEDA3-6A28-45A1-96B8-FAF7976974E6}" type="slidenum">
              <a:rPr lang="zh-CN" altLang="en-US" smtClean="0"/>
              <a:t>10</a:t>
            </a:fld>
            <a:endParaRPr lang="zh-CN" altLang="en-US">
              <a:latin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标题 14337"/>
          <p:cNvSpPr>
            <a:spLocks noGrp="1" noChangeArrowheads="1"/>
          </p:cNvSpPr>
          <p:nvPr>
            <p:ph type="title"/>
          </p:nvPr>
        </p:nvSpPr>
        <p:spPr bwMode="auto">
          <a:xfrm>
            <a:off x="-323850" y="260350"/>
            <a:ext cx="8229600" cy="1139825"/>
          </a:xfrm>
        </p:spPr>
        <p:txBody>
          <a:bodyPr vert="horz" wrap="square" lIns="91440" tIns="45720" rIns="91440" bIns="45720" numCol="1" compatLnSpc="1">
            <a:prstTxWarp prst="textNoShape">
              <a:avLst/>
            </a:prstTxWarp>
          </a:bodyPr>
          <a:lstStyle/>
          <a:p>
            <a:r>
              <a:rPr lang="zh-CN" altLang="en-US" sz="3200" b="1" smtClean="0">
                <a:solidFill>
                  <a:srgbClr val="FF00FF"/>
                </a:solidFill>
                <a:effectLst/>
              </a:rPr>
              <a:t>四</a:t>
            </a:r>
            <a:r>
              <a:rPr lang="en-US" altLang="zh-CN" sz="3200" b="1" smtClean="0">
                <a:solidFill>
                  <a:srgbClr val="FF00FF"/>
                </a:solidFill>
                <a:effectLst/>
              </a:rPr>
              <a:t>. </a:t>
            </a:r>
            <a:r>
              <a:rPr lang="zh-CN" altLang="en-US" sz="3200" b="1" smtClean="0">
                <a:solidFill>
                  <a:srgbClr val="FF00FF"/>
                </a:solidFill>
                <a:effectLst/>
              </a:rPr>
              <a:t>生长轨迹现象和生长关键期</a:t>
            </a:r>
          </a:p>
        </p:txBody>
      </p:sp>
      <p:sp>
        <p:nvSpPr>
          <p:cNvPr id="24578" name="文本占位符 14338"/>
          <p:cNvSpPr>
            <a:spLocks noGrp="1" noChangeArrowheads="1"/>
          </p:cNvSpPr>
          <p:nvPr>
            <p:ph idx="1"/>
          </p:nvPr>
        </p:nvSpPr>
        <p:spPr bwMode="auto">
          <a:xfrm>
            <a:off x="250825" y="1196975"/>
            <a:ext cx="8713788" cy="5183188"/>
          </a:xfrm>
        </p:spPr>
        <p:txBody>
          <a:bodyPr vert="horz" wrap="square" lIns="91440" tIns="45720" rIns="91440" bIns="45720" numCol="1" anchor="t" anchorCtr="0" compatLnSpc="1">
            <a:prstTxWarp prst="textNoShape">
              <a:avLst/>
            </a:prstTxWarp>
          </a:bodyPr>
          <a:lstStyle/>
          <a:p>
            <a:pPr marL="609600" indent="-609600">
              <a:lnSpc>
                <a:spcPct val="110000"/>
              </a:lnSpc>
              <a:buClr>
                <a:srgbClr val="990099"/>
              </a:buClr>
              <a:buFont typeface="Wingdings" panose="05000000000000000000" pitchFamily="2" charset="2"/>
              <a:buChar char="Ø"/>
            </a:pPr>
            <a:r>
              <a:rPr lang="zh-CN" altLang="en-US" sz="2800" b="1" smtClean="0">
                <a:effectLst/>
                <a:latin typeface="Times New Roman" panose="02020603050405020304" pitchFamily="18" charset="0"/>
              </a:rPr>
              <a:t>轨迹现象：在外环境无特殊变化条件下，个体儿童的发育过程比较稳定，呈现一种轨迹现象。遗传因素起关键控制作用。</a:t>
            </a:r>
          </a:p>
          <a:p>
            <a:pPr marL="609600" indent="-609600">
              <a:lnSpc>
                <a:spcPct val="110000"/>
              </a:lnSpc>
              <a:buClr>
                <a:srgbClr val="990099"/>
              </a:buClr>
              <a:buFont typeface="Wingdings" panose="05000000000000000000" pitchFamily="2" charset="2"/>
              <a:buChar char="Ø"/>
            </a:pPr>
            <a:r>
              <a:rPr lang="zh-CN" altLang="en-US" sz="2800" b="1" smtClean="0">
                <a:effectLst/>
                <a:latin typeface="Times New Roman" panose="02020603050405020304" pitchFamily="18" charset="0"/>
              </a:rPr>
              <a:t>赶上生长</a:t>
            </a:r>
            <a:r>
              <a:rPr lang="en-US" altLang="zh-CN" sz="2800" b="1" smtClean="0">
                <a:effectLst/>
                <a:latin typeface="Times New Roman" panose="02020603050405020304" pitchFamily="18" charset="0"/>
              </a:rPr>
              <a:t>(catch-up growth)</a:t>
            </a:r>
            <a:r>
              <a:rPr lang="zh-CN" altLang="en-US" sz="2800" b="1" smtClean="0">
                <a:effectLst/>
                <a:latin typeface="Times New Roman" panose="02020603050405020304" pitchFamily="18" charset="0"/>
              </a:rPr>
              <a:t>：在阻碍生长的因素被克服后表现出的加速生长并恢复到正常轨迹的现象。</a:t>
            </a:r>
          </a:p>
          <a:p>
            <a:pPr marL="609600" indent="-609600">
              <a:lnSpc>
                <a:spcPct val="110000"/>
              </a:lnSpc>
              <a:buClr>
                <a:srgbClr val="990099"/>
              </a:buClr>
              <a:buFont typeface="Wingdings" panose="05000000000000000000" pitchFamily="2" charset="2"/>
              <a:buChar char="Ø"/>
            </a:pPr>
            <a:r>
              <a:rPr lang="zh-CN" altLang="en-US" sz="2800" b="1" smtClean="0">
                <a:effectLst/>
                <a:latin typeface="Times New Roman" panose="02020603050405020304" pitchFamily="18" charset="0"/>
              </a:rPr>
              <a:t>许多重要器官和组织都有“关键生长期”。此时的正常发育受到干扰，常成为永久性缺陷或功能障碍</a:t>
            </a:r>
            <a:r>
              <a:rPr lang="en-US" altLang="zh-CN" sz="2800" b="1" smtClean="0">
                <a:effectLst/>
                <a:latin typeface="Times New Roman" panose="02020603050405020304" pitchFamily="18" charset="0"/>
              </a:rPr>
              <a:t>(</a:t>
            </a:r>
            <a:r>
              <a:rPr lang="zh-CN" altLang="en-US" sz="2800" b="1" smtClean="0">
                <a:effectLst/>
                <a:latin typeface="Times New Roman" panose="02020603050405020304" pitchFamily="18" charset="0"/>
              </a:rPr>
              <a:t>脑细胞，骨细胞</a:t>
            </a:r>
            <a:r>
              <a:rPr lang="en-US" altLang="zh-CN" sz="2800" b="1" smtClean="0">
                <a:effectLst/>
                <a:latin typeface="Times New Roman" panose="02020603050405020304" pitchFamily="18" charset="0"/>
              </a:rPr>
              <a:t>)</a:t>
            </a:r>
            <a:r>
              <a:rPr lang="zh-CN" altLang="en-US" sz="2800" b="1" smtClean="0">
                <a:effectLst/>
                <a:latin typeface="Times New Roman" panose="02020603050405020304" pitchFamily="18" charset="0"/>
              </a:rPr>
              <a:t>。</a:t>
            </a:r>
          </a:p>
        </p:txBody>
      </p:sp>
      <p:sp>
        <p:nvSpPr>
          <p:cNvPr id="2" name="灯片编号占位符 1"/>
          <p:cNvSpPr>
            <a:spLocks noGrp="1"/>
          </p:cNvSpPr>
          <p:nvPr>
            <p:ph type="sldNum" sz="quarter" idx="12"/>
          </p:nvPr>
        </p:nvSpPr>
        <p:spPr/>
        <p:txBody>
          <a:bodyPr/>
          <a:lstStyle/>
          <a:p>
            <a:fld id="{4EFC6028-880A-4D8F-B427-AED96BF8058C}" type="slidenum">
              <a:rPr lang="zh-CN" altLang="en-US" smtClean="0"/>
              <a:t>11</a:t>
            </a:fld>
            <a:endParaRPr lang="zh-CN" altLang="en-US">
              <a:latin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625" name="组合 15361"/>
          <p:cNvGrpSpPr>
            <a:grpSpLocks noChangeAspect="1"/>
          </p:cNvGrpSpPr>
          <p:nvPr/>
        </p:nvGrpSpPr>
        <p:grpSpPr>
          <a:xfrm>
            <a:off x="323850" y="692150"/>
            <a:ext cx="8394700" cy="4752975"/>
            <a:chOff x="3000" y="2550"/>
            <a:chExt cx="7200" cy="4212"/>
          </a:xfrm>
        </p:grpSpPr>
        <p:sp>
          <p:nvSpPr>
            <p:cNvPr id="26626" name="矩形 15362"/>
            <p:cNvSpPr>
              <a:spLocks noChangeAspect="1" noChangeArrowheads="1"/>
            </p:cNvSpPr>
            <p:nvPr/>
          </p:nvSpPr>
          <p:spPr bwMode="auto">
            <a:xfrm>
              <a:off x="3000" y="2550"/>
              <a:ext cx="7200" cy="4212"/>
            </a:xfrm>
            <a:prstGeom prst="rect">
              <a:avLst/>
            </a:prstGeom>
            <a:noFill/>
            <a:ln w="28575">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27" name="矩形 15363"/>
            <p:cNvSpPr>
              <a:spLocks noChangeArrowheads="1"/>
            </p:cNvSpPr>
            <p:nvPr/>
          </p:nvSpPr>
          <p:spPr bwMode="auto">
            <a:xfrm>
              <a:off x="4096" y="3229"/>
              <a:ext cx="1408" cy="544"/>
            </a:xfrm>
            <a:prstGeom prst="rect">
              <a:avLst/>
            </a:prstGeom>
            <a:solidFill>
              <a:srgbClr val="CC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zh-CN" altLang="en-US" sz="2000">
                  <a:solidFill>
                    <a:srgbClr val="FF3399"/>
                  </a:solidFill>
                  <a:latin typeface="Times New Roman" panose="02020603050405020304" pitchFamily="18" charset="0"/>
                </a:rPr>
                <a:t>叶酸盐</a:t>
              </a:r>
            </a:p>
            <a:p>
              <a:pPr algn="just"/>
              <a:endParaRPr lang="zh-CN" altLang="en-US" sz="2000">
                <a:latin typeface="Times New Roman" panose="02020603050405020304" pitchFamily="18" charset="0"/>
              </a:endParaRPr>
            </a:p>
            <a:p>
              <a:pPr algn="just"/>
              <a:endParaRPr lang="zh-CN" altLang="en-US" sz="2000">
                <a:latin typeface="Times New Roman" panose="02020603050405020304" pitchFamily="18" charset="0"/>
              </a:endParaRPr>
            </a:p>
            <a:p>
              <a:pPr algn="just"/>
              <a:endParaRPr lang="zh-CN" altLang="en-US" sz="1000">
                <a:latin typeface="Times New Roman" panose="02020603050405020304" pitchFamily="18" charset="0"/>
              </a:endParaRPr>
            </a:p>
            <a:p>
              <a:pPr algn="just"/>
              <a:endParaRPr lang="zh-CN" altLang="en-US" sz="1000">
                <a:latin typeface="Times New Roman" panose="02020603050405020304" pitchFamily="18" charset="0"/>
              </a:endParaRPr>
            </a:p>
            <a:p>
              <a:endParaRPr lang="zh-CN" altLang="en-US">
                <a:latin typeface="Arial" pitchFamily="34" charset="0"/>
              </a:endParaRPr>
            </a:p>
          </p:txBody>
        </p:sp>
        <p:sp>
          <p:nvSpPr>
            <p:cNvPr id="26628" name="矩形 15364"/>
            <p:cNvSpPr>
              <a:spLocks noChangeArrowheads="1"/>
            </p:cNvSpPr>
            <p:nvPr/>
          </p:nvSpPr>
          <p:spPr bwMode="auto">
            <a:xfrm>
              <a:off x="5974" y="3229"/>
              <a:ext cx="2040" cy="544"/>
            </a:xfrm>
            <a:prstGeom prst="rect">
              <a:avLst/>
            </a:prstGeom>
            <a:solidFill>
              <a:srgbClr val="CC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zh-CN" altLang="en-US" sz="2400">
                  <a:solidFill>
                    <a:srgbClr val="FF3399"/>
                  </a:solidFill>
                  <a:latin typeface="Times New Roman" panose="02020603050405020304" pitchFamily="18" charset="0"/>
                </a:rPr>
                <a:t>碘，</a:t>
              </a:r>
              <a:r>
                <a:rPr lang="en-US" altLang="zh-CN" sz="2400">
                  <a:solidFill>
                    <a:srgbClr val="FF3399"/>
                  </a:solidFill>
                  <a:latin typeface="Times New Roman" panose="02020603050405020304" pitchFamily="18" charset="0"/>
                </a:rPr>
                <a:t>vitA</a:t>
              </a:r>
              <a:endParaRPr lang="en-US" altLang="zh-CN" sz="2400">
                <a:solidFill>
                  <a:srgbClr val="FF3399"/>
                </a:solidFill>
                <a:latin typeface="Arial" pitchFamily="34" charset="0"/>
              </a:endParaRPr>
            </a:p>
          </p:txBody>
        </p:sp>
        <p:sp>
          <p:nvSpPr>
            <p:cNvPr id="26629" name="直接连接符 15365"/>
            <p:cNvSpPr>
              <a:spLocks noChangeShapeType="1"/>
            </p:cNvSpPr>
            <p:nvPr/>
          </p:nvSpPr>
          <p:spPr bwMode="auto">
            <a:xfrm>
              <a:off x="3783" y="4588"/>
              <a:ext cx="4226" cy="1"/>
            </a:xfrm>
            <a:prstGeom prst="line">
              <a:avLst/>
            </a:prstGeom>
            <a:noFill/>
            <a:ln w="38100">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0" name="直接连接符 15366"/>
            <p:cNvSpPr>
              <a:spLocks noChangeShapeType="1"/>
            </p:cNvSpPr>
            <p:nvPr/>
          </p:nvSpPr>
          <p:spPr bwMode="auto">
            <a:xfrm>
              <a:off x="4252" y="4452"/>
              <a:ext cx="2"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1" name="直接连接符 15367"/>
            <p:cNvSpPr>
              <a:spLocks noChangeShapeType="1"/>
            </p:cNvSpPr>
            <p:nvPr/>
          </p:nvSpPr>
          <p:spPr bwMode="auto">
            <a:xfrm>
              <a:off x="3783" y="4452"/>
              <a:ext cx="1"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2" name="直接连接符 15368"/>
            <p:cNvSpPr>
              <a:spLocks noChangeShapeType="1"/>
            </p:cNvSpPr>
            <p:nvPr/>
          </p:nvSpPr>
          <p:spPr bwMode="auto">
            <a:xfrm>
              <a:off x="5191" y="4452"/>
              <a:ext cx="1"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3" name="直接连接符 15369"/>
            <p:cNvSpPr>
              <a:spLocks noChangeShapeType="1"/>
            </p:cNvSpPr>
            <p:nvPr/>
          </p:nvSpPr>
          <p:spPr bwMode="auto">
            <a:xfrm>
              <a:off x="5661" y="4452"/>
              <a:ext cx="1"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4" name="右箭头 15370"/>
            <p:cNvSpPr>
              <a:spLocks noChangeArrowheads="1"/>
            </p:cNvSpPr>
            <p:nvPr/>
          </p:nvSpPr>
          <p:spPr bwMode="auto">
            <a:xfrm>
              <a:off x="8322" y="4180"/>
              <a:ext cx="1565" cy="668"/>
            </a:xfrm>
            <a:prstGeom prst="rightArrow">
              <a:avLst>
                <a:gd name="adj1" fmla="val 15519"/>
                <a:gd name="adj2" fmla="val 68354"/>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5" name="直接连接符 15371"/>
            <p:cNvSpPr>
              <a:spLocks noChangeShapeType="1"/>
            </p:cNvSpPr>
            <p:nvPr/>
          </p:nvSpPr>
          <p:spPr bwMode="auto">
            <a:xfrm>
              <a:off x="6130" y="4452"/>
              <a:ext cx="1"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6" name="直接连接符 15372"/>
            <p:cNvSpPr>
              <a:spLocks noChangeShapeType="1"/>
            </p:cNvSpPr>
            <p:nvPr/>
          </p:nvSpPr>
          <p:spPr bwMode="auto">
            <a:xfrm>
              <a:off x="6600" y="4452"/>
              <a:ext cx="2"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7" name="直接连接符 15373"/>
            <p:cNvSpPr>
              <a:spLocks noChangeShapeType="1"/>
            </p:cNvSpPr>
            <p:nvPr/>
          </p:nvSpPr>
          <p:spPr bwMode="auto">
            <a:xfrm>
              <a:off x="7070" y="4452"/>
              <a:ext cx="1"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8" name="直接连接符 15374"/>
            <p:cNvSpPr>
              <a:spLocks noChangeShapeType="1"/>
            </p:cNvSpPr>
            <p:nvPr/>
          </p:nvSpPr>
          <p:spPr bwMode="auto">
            <a:xfrm>
              <a:off x="7539" y="4452"/>
              <a:ext cx="1"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39" name="直接连接符 15375"/>
            <p:cNvSpPr>
              <a:spLocks noChangeShapeType="1"/>
            </p:cNvSpPr>
            <p:nvPr/>
          </p:nvSpPr>
          <p:spPr bwMode="auto">
            <a:xfrm>
              <a:off x="8009" y="4452"/>
              <a:ext cx="1"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40" name="矩形 15376"/>
            <p:cNvSpPr>
              <a:spLocks noChangeArrowheads="1"/>
            </p:cNvSpPr>
            <p:nvPr/>
          </p:nvSpPr>
          <p:spPr bwMode="auto">
            <a:xfrm>
              <a:off x="4096" y="4724"/>
              <a:ext cx="1721" cy="408"/>
            </a:xfrm>
            <a:prstGeom prst="rect">
              <a:avLst/>
            </a:prstGeom>
            <a:solidFill>
              <a:srgbClr val="CC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zh-CN" altLang="en-US" sz="2000">
                  <a:solidFill>
                    <a:srgbClr val="FF6600"/>
                  </a:solidFill>
                  <a:latin typeface="Times New Roman" panose="02020603050405020304" pitchFamily="18" charset="0"/>
                </a:rPr>
                <a:t>神经管形成</a:t>
              </a:r>
              <a:endParaRPr lang="zh-CN" altLang="en-US" sz="2000">
                <a:latin typeface="Arial" pitchFamily="34" charset="0"/>
              </a:endParaRPr>
            </a:p>
          </p:txBody>
        </p:sp>
        <p:sp>
          <p:nvSpPr>
            <p:cNvPr id="26641" name="矩形 15377"/>
            <p:cNvSpPr>
              <a:spLocks noChangeArrowheads="1"/>
            </p:cNvSpPr>
            <p:nvPr/>
          </p:nvSpPr>
          <p:spPr bwMode="auto">
            <a:xfrm>
              <a:off x="5974" y="4996"/>
              <a:ext cx="2035" cy="407"/>
            </a:xfrm>
            <a:prstGeom prst="rect">
              <a:avLst/>
            </a:prstGeom>
            <a:solidFill>
              <a:srgbClr val="CC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zh-CN" altLang="en-US" sz="2000">
                  <a:solidFill>
                    <a:srgbClr val="FF6600"/>
                  </a:solidFill>
                  <a:latin typeface="Times New Roman" panose="02020603050405020304" pitchFamily="18" charset="0"/>
                </a:rPr>
                <a:t>中枢神经系统发育</a:t>
              </a:r>
              <a:endParaRPr lang="zh-CN" altLang="en-US" sz="2000">
                <a:latin typeface="Arial" pitchFamily="34" charset="0"/>
              </a:endParaRPr>
            </a:p>
          </p:txBody>
        </p:sp>
        <p:sp>
          <p:nvSpPr>
            <p:cNvPr id="26642" name="矩形 15378"/>
            <p:cNvSpPr>
              <a:spLocks noChangeArrowheads="1"/>
            </p:cNvSpPr>
            <p:nvPr/>
          </p:nvSpPr>
          <p:spPr bwMode="auto">
            <a:xfrm>
              <a:off x="3626" y="5947"/>
              <a:ext cx="2661" cy="407"/>
            </a:xfrm>
            <a:prstGeom prst="rect">
              <a:avLst/>
            </a:prstGeom>
            <a:solidFill>
              <a:srgbClr val="CC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2000">
                  <a:solidFill>
                    <a:srgbClr val="FF6600"/>
                  </a:solidFill>
                  <a:latin typeface="Times New Roman" panose="02020603050405020304" pitchFamily="18" charset="0"/>
                </a:rPr>
                <a:t>            </a:t>
              </a:r>
              <a:r>
                <a:rPr lang="zh-CN" altLang="en-US" sz="2000">
                  <a:solidFill>
                    <a:srgbClr val="FF6600"/>
                  </a:solidFill>
                  <a:latin typeface="Times New Roman" panose="02020603050405020304" pitchFamily="18" charset="0"/>
                </a:rPr>
                <a:t>甲状腺发育</a:t>
              </a:r>
              <a:endParaRPr lang="zh-CN" altLang="en-US" sz="2000">
                <a:latin typeface="Arial" pitchFamily="34" charset="0"/>
              </a:endParaRPr>
            </a:p>
          </p:txBody>
        </p:sp>
        <p:sp>
          <p:nvSpPr>
            <p:cNvPr id="26643" name="矩形 15379"/>
            <p:cNvSpPr>
              <a:spLocks noChangeArrowheads="1"/>
            </p:cNvSpPr>
            <p:nvPr/>
          </p:nvSpPr>
          <p:spPr bwMode="auto">
            <a:xfrm>
              <a:off x="3000" y="5267"/>
              <a:ext cx="1409" cy="408"/>
            </a:xfrm>
            <a:prstGeom prst="rect">
              <a:avLst/>
            </a:prstGeom>
            <a:solidFill>
              <a:srgbClr val="CC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zh-CN" altLang="en-US" sz="2000">
                  <a:solidFill>
                    <a:srgbClr val="FF6600"/>
                  </a:solidFill>
                  <a:latin typeface="Times New Roman" panose="02020603050405020304" pitchFamily="18" charset="0"/>
                </a:rPr>
                <a:t>种植</a:t>
              </a:r>
              <a:endParaRPr lang="zh-CN" altLang="en-US" sz="2000">
                <a:latin typeface="Arial" pitchFamily="34" charset="0"/>
              </a:endParaRPr>
            </a:p>
          </p:txBody>
        </p:sp>
        <p:sp>
          <p:nvSpPr>
            <p:cNvPr id="26644" name="直接连接符 15380"/>
            <p:cNvSpPr>
              <a:spLocks noChangeShapeType="1"/>
            </p:cNvSpPr>
            <p:nvPr/>
          </p:nvSpPr>
          <p:spPr bwMode="auto">
            <a:xfrm flipV="1">
              <a:off x="3939" y="4724"/>
              <a:ext cx="1" cy="408"/>
            </a:xfrm>
            <a:prstGeom prst="line">
              <a:avLst/>
            </a:prstGeom>
            <a:noFill/>
            <a:ln w="9525">
              <a:solidFill>
                <a:srgbClr val="000000"/>
              </a:solidFill>
              <a:round/>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45" name="直接连接符 15381"/>
            <p:cNvSpPr>
              <a:spLocks noChangeShapeType="1"/>
            </p:cNvSpPr>
            <p:nvPr/>
          </p:nvSpPr>
          <p:spPr bwMode="auto">
            <a:xfrm flipV="1">
              <a:off x="4878" y="5267"/>
              <a:ext cx="1" cy="544"/>
            </a:xfrm>
            <a:prstGeom prst="line">
              <a:avLst/>
            </a:prstGeom>
            <a:noFill/>
            <a:ln w="9525">
              <a:solidFill>
                <a:srgbClr val="000000"/>
              </a:solidFill>
              <a:round/>
              <a:tailEnd type="triangle" w="med" len="me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46" name="直接连接符 15382"/>
            <p:cNvSpPr>
              <a:spLocks noChangeShapeType="1"/>
            </p:cNvSpPr>
            <p:nvPr/>
          </p:nvSpPr>
          <p:spPr bwMode="auto">
            <a:xfrm>
              <a:off x="4722" y="4452"/>
              <a:ext cx="1" cy="136"/>
            </a:xfrm>
            <a:prstGeom prst="line">
              <a:avLst/>
            </a:prstGeom>
            <a:noFill/>
            <a:ln w="28575">
              <a:solidFill>
                <a:srgbClr val="000000"/>
              </a:solidFill>
              <a:round/>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26647" name="文本框 15383"/>
            <p:cNvSpPr txBox="1">
              <a:spLocks noChangeArrowheads="1"/>
            </p:cNvSpPr>
            <p:nvPr/>
          </p:nvSpPr>
          <p:spPr bwMode="auto">
            <a:xfrm>
              <a:off x="3000" y="4180"/>
              <a:ext cx="624" cy="408"/>
            </a:xfrm>
            <a:prstGeom prst="rect">
              <a:avLst/>
            </a:prstGeom>
            <a:solidFill>
              <a:srgbClr val="CC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zh-CN" altLang="en-US" sz="1600">
                  <a:solidFill>
                    <a:srgbClr val="FF6600"/>
                  </a:solidFill>
                  <a:latin typeface="Times New Roman" panose="02020603050405020304" pitchFamily="18" charset="0"/>
                </a:rPr>
                <a:t>孕周</a:t>
              </a:r>
              <a:endParaRPr lang="zh-CN" altLang="en-US" sz="1600">
                <a:latin typeface="Arial" pitchFamily="34" charset="0"/>
              </a:endParaRPr>
            </a:p>
          </p:txBody>
        </p:sp>
        <p:sp>
          <p:nvSpPr>
            <p:cNvPr id="26648" name="文本框 15384"/>
            <p:cNvSpPr txBox="1">
              <a:spLocks noChangeArrowheads="1"/>
            </p:cNvSpPr>
            <p:nvPr/>
          </p:nvSpPr>
          <p:spPr bwMode="auto">
            <a:xfrm>
              <a:off x="5504" y="4045"/>
              <a:ext cx="313" cy="408"/>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a:solidFill>
                    <a:srgbClr val="FF6600"/>
                  </a:solidFill>
                  <a:latin typeface="Times New Roman" panose="02020603050405020304" pitchFamily="18" charset="0"/>
                </a:rPr>
                <a:t>5</a:t>
              </a:r>
              <a:endParaRPr lang="en-US" altLang="zh-CN">
                <a:latin typeface="Arial" pitchFamily="34" charset="0"/>
              </a:endParaRPr>
            </a:p>
          </p:txBody>
        </p:sp>
        <p:sp>
          <p:nvSpPr>
            <p:cNvPr id="26649" name="文本框 15385"/>
            <p:cNvSpPr txBox="1">
              <a:spLocks noChangeArrowheads="1"/>
            </p:cNvSpPr>
            <p:nvPr/>
          </p:nvSpPr>
          <p:spPr bwMode="auto">
            <a:xfrm>
              <a:off x="5035" y="4045"/>
              <a:ext cx="313" cy="408"/>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a:solidFill>
                    <a:srgbClr val="FF6600"/>
                  </a:solidFill>
                  <a:latin typeface="Times New Roman" panose="02020603050405020304" pitchFamily="18" charset="0"/>
                </a:rPr>
                <a:t>4</a:t>
              </a:r>
              <a:endParaRPr lang="en-US" altLang="zh-CN">
                <a:latin typeface="Arial" pitchFamily="34" charset="0"/>
              </a:endParaRPr>
            </a:p>
          </p:txBody>
        </p:sp>
        <p:sp>
          <p:nvSpPr>
            <p:cNvPr id="26650" name="文本框 15386"/>
            <p:cNvSpPr txBox="1">
              <a:spLocks noChangeArrowheads="1"/>
            </p:cNvSpPr>
            <p:nvPr/>
          </p:nvSpPr>
          <p:spPr bwMode="auto">
            <a:xfrm>
              <a:off x="4565" y="4045"/>
              <a:ext cx="313" cy="408"/>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a:solidFill>
                    <a:srgbClr val="FF6600"/>
                  </a:solidFill>
                  <a:latin typeface="Times New Roman" panose="02020603050405020304" pitchFamily="18" charset="0"/>
                </a:rPr>
                <a:t>3</a:t>
              </a:r>
              <a:endParaRPr lang="en-US" altLang="zh-CN">
                <a:latin typeface="Arial" pitchFamily="34" charset="0"/>
              </a:endParaRPr>
            </a:p>
          </p:txBody>
        </p:sp>
        <p:sp>
          <p:nvSpPr>
            <p:cNvPr id="26651" name="文本框 15387"/>
            <p:cNvSpPr txBox="1">
              <a:spLocks noChangeArrowheads="1"/>
            </p:cNvSpPr>
            <p:nvPr/>
          </p:nvSpPr>
          <p:spPr bwMode="auto">
            <a:xfrm>
              <a:off x="4096" y="4045"/>
              <a:ext cx="313" cy="408"/>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900" b="1">
                  <a:solidFill>
                    <a:srgbClr val="FF6600"/>
                  </a:solidFill>
                  <a:latin typeface="Times New Roman" panose="02020603050405020304" pitchFamily="18" charset="0"/>
                </a:rPr>
                <a:t>2</a:t>
              </a:r>
              <a:endParaRPr lang="en-US" altLang="zh-CN">
                <a:latin typeface="Arial" pitchFamily="34" charset="0"/>
              </a:endParaRPr>
            </a:p>
          </p:txBody>
        </p:sp>
        <p:sp>
          <p:nvSpPr>
            <p:cNvPr id="26652" name="文本框 15388"/>
            <p:cNvSpPr txBox="1">
              <a:spLocks noChangeArrowheads="1"/>
            </p:cNvSpPr>
            <p:nvPr/>
          </p:nvSpPr>
          <p:spPr bwMode="auto">
            <a:xfrm>
              <a:off x="5974" y="4045"/>
              <a:ext cx="313" cy="428"/>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a:solidFill>
                    <a:srgbClr val="FF6600"/>
                  </a:solidFill>
                  <a:latin typeface="Times New Roman" panose="02020603050405020304" pitchFamily="18" charset="0"/>
                </a:rPr>
                <a:t>6</a:t>
              </a:r>
              <a:endParaRPr lang="en-US" altLang="zh-CN">
                <a:latin typeface="Arial" pitchFamily="34" charset="0"/>
              </a:endParaRPr>
            </a:p>
          </p:txBody>
        </p:sp>
        <p:sp>
          <p:nvSpPr>
            <p:cNvPr id="26653" name="文本框 15389"/>
            <p:cNvSpPr txBox="1">
              <a:spLocks noChangeArrowheads="1"/>
            </p:cNvSpPr>
            <p:nvPr/>
          </p:nvSpPr>
          <p:spPr bwMode="auto">
            <a:xfrm>
              <a:off x="6443" y="4045"/>
              <a:ext cx="314" cy="408"/>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a:solidFill>
                    <a:srgbClr val="FF6600"/>
                  </a:solidFill>
                  <a:latin typeface="Times New Roman" panose="02020603050405020304" pitchFamily="18" charset="0"/>
                </a:rPr>
                <a:t>7</a:t>
              </a:r>
              <a:endParaRPr lang="en-US" altLang="zh-CN">
                <a:latin typeface="Arial" pitchFamily="34" charset="0"/>
              </a:endParaRPr>
            </a:p>
          </p:txBody>
        </p:sp>
        <p:sp>
          <p:nvSpPr>
            <p:cNvPr id="26654" name="文本框 15390"/>
            <p:cNvSpPr txBox="1">
              <a:spLocks noChangeArrowheads="1"/>
            </p:cNvSpPr>
            <p:nvPr/>
          </p:nvSpPr>
          <p:spPr bwMode="auto">
            <a:xfrm>
              <a:off x="6913" y="4045"/>
              <a:ext cx="313" cy="408"/>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a:solidFill>
                    <a:srgbClr val="FF6600"/>
                  </a:solidFill>
                  <a:latin typeface="Times New Roman" panose="02020603050405020304" pitchFamily="18" charset="0"/>
                </a:rPr>
                <a:t>8</a:t>
              </a:r>
              <a:endParaRPr lang="en-US" altLang="zh-CN">
                <a:latin typeface="Arial" pitchFamily="34" charset="0"/>
              </a:endParaRPr>
            </a:p>
          </p:txBody>
        </p:sp>
        <p:sp>
          <p:nvSpPr>
            <p:cNvPr id="26655" name="文本框 15391"/>
            <p:cNvSpPr txBox="1">
              <a:spLocks noChangeArrowheads="1"/>
            </p:cNvSpPr>
            <p:nvPr/>
          </p:nvSpPr>
          <p:spPr bwMode="auto">
            <a:xfrm>
              <a:off x="7383" y="4045"/>
              <a:ext cx="313" cy="408"/>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a:solidFill>
                    <a:srgbClr val="FF6600"/>
                  </a:solidFill>
                  <a:latin typeface="Times New Roman" panose="02020603050405020304" pitchFamily="18" charset="0"/>
                </a:rPr>
                <a:t>9</a:t>
              </a:r>
              <a:endParaRPr lang="en-US" altLang="zh-CN">
                <a:latin typeface="Arial" pitchFamily="34" charset="0"/>
              </a:endParaRPr>
            </a:p>
          </p:txBody>
        </p:sp>
        <p:sp>
          <p:nvSpPr>
            <p:cNvPr id="26656" name="文本框 15392"/>
            <p:cNvSpPr txBox="1">
              <a:spLocks noChangeArrowheads="1"/>
            </p:cNvSpPr>
            <p:nvPr/>
          </p:nvSpPr>
          <p:spPr bwMode="auto">
            <a:xfrm>
              <a:off x="7852" y="4045"/>
              <a:ext cx="470" cy="407"/>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a:solidFill>
                    <a:srgbClr val="FF6600"/>
                  </a:solidFill>
                  <a:latin typeface="Times New Roman" panose="02020603050405020304" pitchFamily="18" charset="0"/>
                </a:rPr>
                <a:t>10</a:t>
              </a:r>
              <a:r>
                <a:rPr lang="en-US" altLang="zh-CN" sz="1000">
                  <a:latin typeface="Times New Roman" panose="02020603050405020304" pitchFamily="18" charset="0"/>
                </a:rPr>
                <a:t>0</a:t>
              </a:r>
              <a:endParaRPr lang="en-US" altLang="zh-CN">
                <a:latin typeface="Arial" pitchFamily="34" charset="0"/>
              </a:endParaRPr>
            </a:p>
          </p:txBody>
        </p:sp>
        <p:sp>
          <p:nvSpPr>
            <p:cNvPr id="26657" name="文本框 15393"/>
            <p:cNvSpPr txBox="1">
              <a:spLocks noChangeArrowheads="1"/>
            </p:cNvSpPr>
            <p:nvPr/>
          </p:nvSpPr>
          <p:spPr bwMode="auto">
            <a:xfrm>
              <a:off x="3626" y="4045"/>
              <a:ext cx="313" cy="409"/>
            </a:xfrm>
            <a:prstGeom prst="rect">
              <a:avLst/>
            </a:prstGeom>
            <a:solidFill>
              <a:srgbClr val="FF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en-US" altLang="zh-CN" sz="1000" b="1">
                  <a:solidFill>
                    <a:srgbClr val="FF6600"/>
                  </a:solidFill>
                  <a:latin typeface="Times New Roman" panose="02020603050405020304" pitchFamily="18" charset="0"/>
                </a:rPr>
                <a:t>1</a:t>
              </a:r>
              <a:endParaRPr lang="en-US" altLang="zh-CN">
                <a:latin typeface="Arial" pitchFamily="34" charset="0"/>
              </a:endParaRPr>
            </a:p>
          </p:txBody>
        </p:sp>
        <p:sp>
          <p:nvSpPr>
            <p:cNvPr id="26658" name="文本框 15394"/>
            <p:cNvSpPr txBox="1">
              <a:spLocks noChangeArrowheads="1"/>
            </p:cNvSpPr>
            <p:nvPr/>
          </p:nvSpPr>
          <p:spPr bwMode="auto">
            <a:xfrm>
              <a:off x="8478" y="3909"/>
              <a:ext cx="939" cy="407"/>
            </a:xfrm>
            <a:prstGeom prst="rect">
              <a:avLst/>
            </a:prstGeom>
            <a:solidFill>
              <a:srgbClr val="CCFFFF"/>
            </a:solidFill>
            <a:ln w="9525">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Verdana" panose="020b0604030504040204" pitchFamily="34" charset="0"/>
                  <a:ea typeface="宋体" panose="02010600030101010101" pitchFamily="2" charset="-122"/>
                  <a:cs typeface="+mn-cs"/>
                </a:defRPr>
              </a:lvl9pPr>
            </a:lstStyle>
            <a:p>
              <a:pPr algn="just"/>
              <a:r>
                <a:rPr lang="zh-CN" altLang="en-US" sz="2000">
                  <a:solidFill>
                    <a:srgbClr val="FF6600"/>
                  </a:solidFill>
                  <a:latin typeface="Times New Roman" panose="02020603050405020304" pitchFamily="18" charset="0"/>
                </a:rPr>
                <a:t>胎儿期</a:t>
              </a:r>
              <a:endParaRPr lang="zh-CN" altLang="en-US" sz="2000">
                <a:latin typeface="Arial" pitchFamily="34" charset="0"/>
              </a:endParaRPr>
            </a:p>
          </p:txBody>
        </p:sp>
      </p:grpSp>
      <p:sp>
        <p:nvSpPr>
          <p:cNvPr id="2" name="灯片编号占位符 1"/>
          <p:cNvSpPr>
            <a:spLocks noGrp="1"/>
          </p:cNvSpPr>
          <p:nvPr>
            <p:ph type="sldNum" sz="quarter" idx="12"/>
          </p:nvPr>
        </p:nvSpPr>
        <p:spPr/>
        <p:txBody>
          <a:bodyPr/>
          <a:lstStyle/>
          <a:p>
            <a:fld id="{025BEDA3-6A28-45A1-96B8-FAF7976974E6}" type="slidenum">
              <a:rPr lang="zh-CN" altLang="en-US" smtClean="0"/>
              <a:t>12</a:t>
            </a:fld>
            <a:endParaRPr lang="zh-CN" altLang="en-US">
              <a:latin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标题 16385"/>
          <p:cNvSpPr>
            <a:spLocks noGrp="1"/>
          </p:cNvSpPr>
          <p:nvPr>
            <p:ph type="title"/>
          </p:nvPr>
        </p:nvSpPr>
        <p:spPr/>
        <p:txBody>
          <a:bodyPr/>
          <a:lstStyle/>
          <a:p>
            <a:r>
              <a:rPr lang="zh-CN" altLang="en-US" noProof="1"/>
              <a:t>第二节  青春期发育</a:t>
            </a:r>
          </a:p>
        </p:txBody>
      </p:sp>
      <p:sp>
        <p:nvSpPr>
          <p:cNvPr id="28674" name="文本占位符 16386"/>
          <p:cNvSpPr>
            <a:spLocks noGrp="1" noChangeArrowheads="1"/>
          </p:cNvSpPr>
          <p:nvPr>
            <p:ph idx="1"/>
          </p:nvPr>
        </p:nvSpPr>
        <p:spPr bwMode="auto">
          <a:xfrm>
            <a:off x="468313" y="1412875"/>
            <a:ext cx="8229600" cy="4530725"/>
          </a:xfrm>
        </p:spPr>
        <p:txBody>
          <a:bodyPr vert="horz" wrap="square" lIns="91440" tIns="45720" rIns="91440" bIns="45720" numCol="1" anchor="t" anchorCtr="0" compatLnSpc="1">
            <a:prstTxWarp prst="textNoShape">
              <a:avLst/>
            </a:prstTxWarp>
          </a:bodyPr>
          <a:lstStyle/>
          <a:p>
            <a:pPr>
              <a:buFont typeface="Wingdings" panose="05000000000000000000" pitchFamily="2" charset="2"/>
              <a:buNone/>
            </a:pPr>
            <a:r>
              <a:rPr lang="en-US" altLang="zh-CN" b="1" smtClean="0">
                <a:solidFill>
                  <a:srgbClr val="FF00FF"/>
                </a:solidFill>
                <a:effectLst/>
              </a:rPr>
              <a:t>  </a:t>
            </a:r>
            <a:r>
              <a:rPr lang="zh-CN" altLang="en-US" b="1" smtClean="0">
                <a:solidFill>
                  <a:srgbClr val="FF00FF"/>
                </a:solidFill>
                <a:effectLst/>
              </a:rPr>
              <a:t>一</a:t>
            </a:r>
            <a:r>
              <a:rPr lang="en-US" altLang="zh-CN" b="1" smtClean="0">
                <a:solidFill>
                  <a:srgbClr val="FF00FF"/>
                </a:solidFill>
                <a:effectLst/>
              </a:rPr>
              <a:t>.</a:t>
            </a:r>
            <a:r>
              <a:rPr lang="zh-CN" altLang="en-US" b="1" smtClean="0">
                <a:solidFill>
                  <a:srgbClr val="FF00FF"/>
                </a:solidFill>
                <a:effectLst/>
              </a:rPr>
              <a:t>青春期的定义及发育特点</a:t>
            </a:r>
          </a:p>
          <a:p>
            <a:pPr>
              <a:buFont typeface="Wingdings" panose="05000000000000000000" pitchFamily="2" charset="2"/>
              <a:buNone/>
            </a:pPr>
            <a:r>
              <a:rPr lang="zh-CN" altLang="en-US" sz="3600" b="1" smtClean="0">
                <a:solidFill>
                  <a:srgbClr val="FFFF00"/>
                </a:solidFill>
                <a:effectLst/>
              </a:rPr>
              <a:t>  </a:t>
            </a:r>
            <a:r>
              <a:rPr lang="zh-CN" altLang="en-US" sz="2800" b="1" smtClean="0">
                <a:solidFill>
                  <a:srgbClr val="FFFF00"/>
                </a:solidFill>
                <a:effectLst/>
              </a:rPr>
              <a:t>概念</a:t>
            </a:r>
          </a:p>
          <a:p>
            <a:pPr>
              <a:buFont typeface="Wingdings" panose="05000000000000000000" pitchFamily="2" charset="2"/>
              <a:buNone/>
            </a:pPr>
            <a:r>
              <a:rPr lang="zh-CN" altLang="en-US" sz="2800" b="1" smtClean="0">
                <a:effectLst/>
                <a:latin typeface="Times New Roman" panose="02020603050405020304" pitchFamily="18" charset="0"/>
              </a:rPr>
              <a:t>           青春期</a:t>
            </a:r>
            <a:r>
              <a:rPr lang="en-US" altLang="zh-CN" sz="2800" b="1" smtClean="0">
                <a:effectLst/>
                <a:latin typeface="Times New Roman" panose="02020603050405020304" pitchFamily="18" charset="0"/>
              </a:rPr>
              <a:t>(Adolescence, puberty): </a:t>
            </a:r>
            <a:r>
              <a:rPr lang="zh-CN" altLang="en-US" sz="2800" b="1" smtClean="0">
                <a:effectLst/>
                <a:latin typeface="Times New Roman" panose="02020603050405020304" pitchFamily="18" charset="0"/>
              </a:rPr>
              <a:t>是由儿童发育到成人的过渡时期。从体格生长突增开始，到骨骼完全融合、躯体停止生长、性发育成熟而结束。</a:t>
            </a:r>
          </a:p>
        </p:txBody>
      </p:sp>
      <p:pic>
        <p:nvPicPr>
          <p:cNvPr id="28675" name="图片 16387" descr="j0240719"/>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08850" y="4294188"/>
            <a:ext cx="155892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灯片编号占位符 1"/>
          <p:cNvSpPr>
            <a:spLocks noGrp="1"/>
          </p:cNvSpPr>
          <p:nvPr>
            <p:ph type="sldNum" sz="quarter" idx="12"/>
          </p:nvPr>
        </p:nvSpPr>
        <p:spPr/>
        <p:txBody>
          <a:bodyPr/>
          <a:lstStyle/>
          <a:p>
            <a:fld id="{4EFC6028-880A-4D8F-B427-AED96BF8058C}" type="slidenum">
              <a:rPr lang="zh-CN" altLang="en-US" smtClean="0"/>
              <a:t>13</a:t>
            </a:fld>
            <a:endParaRPr lang="zh-CN" altLang="en-US">
              <a:latin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文本占位符 17409"/>
          <p:cNvSpPr>
            <a:spLocks noGrp="1"/>
          </p:cNvSpPr>
          <p:nvPr>
            <p:ph type="body" idx="4294967295"/>
          </p:nvPr>
        </p:nvSpPr>
        <p:spPr>
          <a:xfrm>
            <a:off x="755650" y="765175"/>
            <a:ext cx="8137525" cy="5256213"/>
          </a:xfrm>
        </p:spPr>
        <p:txBody>
          <a:bodyPr/>
          <a:lstStyle/>
          <a:p>
            <a:pPr>
              <a:buFont typeface="Wingdings" panose="05000000000000000000" pitchFamily="2" charset="2"/>
              <a:buNone/>
            </a:pPr>
            <a:r>
              <a:rPr lang="en-US" altLang="zh-CN" noProof="1"/>
              <a:t>  </a:t>
            </a:r>
            <a:r>
              <a:rPr lang="zh-CN" altLang="en-US" sz="2800" b="1" noProof="1">
                <a:solidFill>
                  <a:srgbClr val="FFFF00"/>
                </a:solidFill>
                <a:effectLst/>
              </a:rPr>
              <a:t>青春期发育特点</a:t>
            </a:r>
          </a:p>
          <a:p>
            <a:pPr>
              <a:buFont typeface="Wingdings" panose="05000000000000000000" pitchFamily="2" charset="2"/>
              <a:buNone/>
            </a:pPr>
            <a:r>
              <a:rPr lang="zh-CN" altLang="en-US" sz="2800" b="1" noProof="1">
                <a:effectLst/>
              </a:rPr>
              <a:t>体格生长加速，出现第二次生长突增。</a:t>
            </a:r>
          </a:p>
          <a:p>
            <a:r>
              <a:rPr lang="zh-CN" altLang="en-US" sz="2800" b="1" noProof="1">
                <a:effectLst/>
              </a:rPr>
              <a:t>内脏器官体积增大，功能成熟。</a:t>
            </a:r>
          </a:p>
          <a:p>
            <a:r>
              <a:rPr lang="zh-CN" altLang="en-US" sz="2800" b="1" noProof="1">
                <a:effectLst/>
              </a:rPr>
              <a:t>内分泌功能活跃，与生长发育有关的激素分明增加。</a:t>
            </a:r>
          </a:p>
          <a:p>
            <a:r>
              <a:rPr lang="zh-CN" altLang="en-US" sz="2800" b="1" noProof="1">
                <a:effectLst/>
              </a:rPr>
              <a:t>生殖系统发育成熟，具有生殖功能。</a:t>
            </a:r>
          </a:p>
          <a:p>
            <a:r>
              <a:rPr lang="zh-CN" altLang="en-US" sz="2800" b="1" noProof="1">
                <a:effectLst/>
              </a:rPr>
              <a:t>第二性征迅速发育。</a:t>
            </a:r>
          </a:p>
          <a:p>
            <a:r>
              <a:rPr lang="zh-CN" altLang="en-US" sz="2800" b="1" noProof="1">
                <a:effectLst/>
              </a:rPr>
              <a:t>心理发展加快，易出现心理卫生问题。</a:t>
            </a:r>
          </a:p>
        </p:txBody>
      </p:sp>
      <p:sp>
        <p:nvSpPr>
          <p:cNvPr id="2" name="灯片编号占位符 1"/>
          <p:cNvSpPr>
            <a:spLocks noGrp="1"/>
          </p:cNvSpPr>
          <p:nvPr>
            <p:ph type="sldNum" sz="quarter" idx="12"/>
          </p:nvPr>
        </p:nvSpPr>
        <p:spPr/>
        <p:txBody>
          <a:bodyPr/>
          <a:lstStyle/>
          <a:p>
            <a:fld id="{025BEDA3-6A28-45A1-96B8-FAF7976974E6}" type="slidenum">
              <a:rPr lang="zh-CN" altLang="en-US" smtClean="0"/>
              <a:t>14</a:t>
            </a:fld>
            <a:endParaRPr lang="zh-CN" altLang="en-US">
              <a:latin typeface="Arial"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69" name="文本占位符 78849"/>
          <p:cNvSpPr>
            <a:spLocks noGrp="1" noChangeArrowheads="1"/>
          </p:cNvSpPr>
          <p:nvPr>
            <p:ph idx="1"/>
          </p:nvPr>
        </p:nvSpPr>
        <p:spPr bwMode="auto">
          <a:xfrm>
            <a:off x="457200" y="836613"/>
            <a:ext cx="8229600" cy="4176712"/>
          </a:xfrm>
        </p:spPr>
        <p:txBody>
          <a:bodyPr vert="horz" wrap="square" lIns="91440" tIns="45720" rIns="91440" bIns="45720" numCol="1" anchor="t" anchorCtr="0" compatLnSpc="1">
            <a:prstTxWarp prst="textNoShape">
              <a:avLst/>
            </a:prstTxWarp>
          </a:bodyPr>
          <a:lstStyle/>
          <a:p>
            <a:pPr>
              <a:buFont typeface="Wingdings" panose="05000000000000000000" pitchFamily="2" charset="2"/>
              <a:buNone/>
            </a:pPr>
            <a:r>
              <a:rPr lang="zh-CN" altLang="en-US" b="1" smtClean="0">
                <a:effectLst/>
              </a:rPr>
              <a:t>青春期年龄及分期：</a:t>
            </a:r>
          </a:p>
          <a:p>
            <a:pPr>
              <a:spcBef>
                <a:spcPct val="50000"/>
              </a:spcBef>
              <a:spcAft>
                <a:spcPct val="50000"/>
              </a:spcAft>
              <a:buFont typeface="Wingdings" panose="05000000000000000000" pitchFamily="2" charset="2"/>
              <a:buNone/>
            </a:pPr>
            <a:r>
              <a:rPr lang="zh-CN" altLang="en-US" b="1" smtClean="0">
                <a:effectLst/>
              </a:rPr>
              <a:t>   </a:t>
            </a:r>
            <a:r>
              <a:rPr lang="zh-CN" altLang="en-US" sz="2800" b="1" smtClean="0">
                <a:effectLst/>
              </a:rPr>
              <a:t>年龄范围一般定为</a:t>
            </a:r>
            <a:r>
              <a:rPr lang="en-US" altLang="zh-CN" sz="2800" b="1" smtClean="0">
                <a:effectLst/>
                <a:latin typeface="Times New Roman" panose="02020603050405020304" pitchFamily="18" charset="0"/>
              </a:rPr>
              <a:t>10~20</a:t>
            </a:r>
            <a:r>
              <a:rPr lang="zh-CN" altLang="en-US" sz="2800" b="1" smtClean="0">
                <a:effectLst/>
                <a:latin typeface="Times New Roman" panose="02020603050405020304" pitchFamily="18" charset="0"/>
              </a:rPr>
              <a:t>岁，女童比男童早</a:t>
            </a:r>
            <a:r>
              <a:rPr lang="en-US" altLang="zh-CN" sz="2800" b="1" smtClean="0">
                <a:effectLst/>
                <a:latin typeface="Times New Roman" panose="02020603050405020304" pitchFamily="18" charset="0"/>
              </a:rPr>
              <a:t>1~2</a:t>
            </a:r>
            <a:r>
              <a:rPr lang="zh-CN" altLang="en-US" sz="2800" b="1" smtClean="0">
                <a:effectLst/>
                <a:latin typeface="Times New Roman" panose="02020603050405020304" pitchFamily="18" charset="0"/>
              </a:rPr>
              <a:t>年左右。</a:t>
            </a:r>
          </a:p>
          <a:p>
            <a:r>
              <a:rPr lang="zh-CN" altLang="en-US" sz="2800" b="1" smtClean="0">
                <a:effectLst/>
              </a:rPr>
              <a:t>青春早期：主要表现为生长突增</a:t>
            </a:r>
          </a:p>
          <a:p>
            <a:r>
              <a:rPr lang="zh-CN" altLang="en-US" sz="2800" b="1" smtClean="0">
                <a:effectLst/>
              </a:rPr>
              <a:t>青春中期：主要表现为性发育</a:t>
            </a:r>
          </a:p>
          <a:p>
            <a:r>
              <a:rPr lang="zh-CN" altLang="en-US" sz="2800" b="1" smtClean="0">
                <a:effectLst/>
              </a:rPr>
              <a:t>青春后期：骨骺完全融合，性发育达到成人水平</a:t>
            </a:r>
          </a:p>
        </p:txBody>
      </p:sp>
      <p:sp>
        <p:nvSpPr>
          <p:cNvPr id="2" name="灯片编号占位符 1"/>
          <p:cNvSpPr>
            <a:spLocks noGrp="1"/>
          </p:cNvSpPr>
          <p:nvPr>
            <p:ph type="sldNum" sz="quarter" idx="12"/>
          </p:nvPr>
        </p:nvSpPr>
        <p:spPr/>
        <p:txBody>
          <a:bodyPr/>
          <a:lstStyle/>
          <a:p>
            <a:fld id="{4EFC6028-880A-4D8F-B427-AED96BF8058C}" type="slidenum">
              <a:rPr lang="zh-CN" altLang="en-US" smtClean="0"/>
              <a:t>15</a:t>
            </a:fld>
            <a:endParaRPr lang="zh-CN" altLang="en-US">
              <a:latin typeface="Arial" pitchFamily="34"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7" name="文本占位符 79873"/>
          <p:cNvSpPr>
            <a:spLocks noGrp="1" noChangeArrowheads="1"/>
          </p:cNvSpPr>
          <p:nvPr>
            <p:ph idx="1"/>
          </p:nvPr>
        </p:nvSpPr>
        <p:spPr bwMode="auto">
          <a:xfrm>
            <a:off x="457200" y="908050"/>
            <a:ext cx="4762500" cy="5222875"/>
          </a:xfrm>
        </p:spPr>
        <p:txBody>
          <a:bodyPr vert="horz" wrap="square" lIns="91440" tIns="45720" rIns="91440" bIns="45720" numCol="1" anchor="t" anchorCtr="0" compatLnSpc="1">
            <a:prstTxWarp prst="textNoShape">
              <a:avLst/>
            </a:prstTxWarp>
          </a:bodyPr>
          <a:lstStyle/>
          <a:p>
            <a:pPr>
              <a:spcAft>
                <a:spcPct val="55000"/>
              </a:spcAft>
              <a:buFont typeface="Wingdings" panose="05000000000000000000" pitchFamily="2" charset="2"/>
              <a:buNone/>
            </a:pPr>
            <a:r>
              <a:rPr lang="zh-CN" altLang="en-US" b="1" smtClean="0">
                <a:solidFill>
                  <a:srgbClr val="FF00FF"/>
                </a:solidFill>
                <a:effectLst/>
              </a:rPr>
              <a:t>二</a:t>
            </a:r>
            <a:r>
              <a:rPr lang="en-US" altLang="zh-CN" b="1" smtClean="0">
                <a:solidFill>
                  <a:srgbClr val="FF00FF"/>
                </a:solidFill>
                <a:effectLst/>
              </a:rPr>
              <a:t>.</a:t>
            </a:r>
            <a:r>
              <a:rPr lang="zh-CN" altLang="en-US" b="1" smtClean="0">
                <a:solidFill>
                  <a:srgbClr val="FF00FF"/>
                </a:solidFill>
                <a:effectLst/>
              </a:rPr>
              <a:t>青春期的内分泌变化  </a:t>
            </a:r>
          </a:p>
          <a:p>
            <a:pPr>
              <a:spcBef>
                <a:spcPct val="25000"/>
              </a:spcBef>
              <a:buFont typeface="Wingdings" panose="05000000000000000000" pitchFamily="2" charset="2"/>
              <a:buNone/>
            </a:pPr>
            <a:r>
              <a:rPr lang="zh-CN" altLang="en-US" sz="2800" b="1" smtClean="0">
                <a:effectLst/>
              </a:rPr>
              <a:t>内分泌腺：☆ 下丘脑</a:t>
            </a:r>
          </a:p>
          <a:p>
            <a:pPr>
              <a:spcBef>
                <a:spcPct val="25000"/>
              </a:spcBef>
              <a:buFont typeface="Wingdings" panose="05000000000000000000" pitchFamily="2" charset="2"/>
              <a:buNone/>
            </a:pPr>
            <a:r>
              <a:rPr lang="zh-CN" altLang="en-US" sz="2800" b="1" smtClean="0">
                <a:effectLst/>
              </a:rPr>
              <a:t>               ☆ 腺垂体</a:t>
            </a:r>
          </a:p>
          <a:p>
            <a:pPr>
              <a:spcBef>
                <a:spcPct val="25000"/>
              </a:spcBef>
              <a:buFont typeface="Wingdings" panose="05000000000000000000" pitchFamily="2" charset="2"/>
              <a:buNone/>
            </a:pPr>
            <a:r>
              <a:rPr lang="zh-CN" altLang="en-US" sz="2800" b="1" smtClean="0">
                <a:effectLst/>
              </a:rPr>
              <a:t>               ☆ 性腺</a:t>
            </a:r>
          </a:p>
          <a:p>
            <a:pPr>
              <a:spcBef>
                <a:spcPct val="25000"/>
              </a:spcBef>
              <a:buFont typeface="Wingdings" panose="05000000000000000000" pitchFamily="2" charset="2"/>
              <a:buNone/>
            </a:pPr>
            <a:r>
              <a:rPr lang="zh-CN" altLang="en-US" sz="2800" b="1" smtClean="0">
                <a:effectLst/>
              </a:rPr>
              <a:t>               ☆ 甲状腺</a:t>
            </a:r>
          </a:p>
          <a:p>
            <a:pPr>
              <a:spcBef>
                <a:spcPct val="25000"/>
              </a:spcBef>
              <a:buFont typeface="Wingdings" panose="05000000000000000000" pitchFamily="2" charset="2"/>
              <a:buNone/>
            </a:pPr>
            <a:r>
              <a:rPr lang="zh-CN" altLang="en-US" sz="2800" b="1" smtClean="0">
                <a:effectLst/>
              </a:rPr>
              <a:t>               ☆ 胰岛</a:t>
            </a:r>
          </a:p>
          <a:p>
            <a:pPr>
              <a:spcBef>
                <a:spcPct val="25000"/>
              </a:spcBef>
              <a:buFont typeface="Wingdings" panose="05000000000000000000" pitchFamily="2" charset="2"/>
              <a:buNone/>
            </a:pPr>
            <a:r>
              <a:rPr lang="zh-CN" altLang="en-US" sz="2800" b="1" smtClean="0">
                <a:effectLst/>
              </a:rPr>
              <a:t>               ☆ 松果腺 </a:t>
            </a:r>
          </a:p>
        </p:txBody>
      </p:sp>
      <p:pic>
        <p:nvPicPr>
          <p:cNvPr id="34818" name="图片 79874" descr="j0197566[1]"/>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67400" y="2636838"/>
            <a:ext cx="2028825" cy="199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灯片编号占位符 1"/>
          <p:cNvSpPr>
            <a:spLocks noGrp="1"/>
          </p:cNvSpPr>
          <p:nvPr>
            <p:ph type="sldNum" sz="quarter" idx="12"/>
          </p:nvPr>
        </p:nvSpPr>
        <p:spPr/>
        <p:txBody>
          <a:bodyPr/>
          <a:lstStyle/>
          <a:p>
            <a:fld id="{4EFC6028-880A-4D8F-B427-AED96BF8058C}" type="slidenum">
              <a:rPr lang="zh-CN" altLang="en-US" smtClean="0"/>
              <a:t>16</a:t>
            </a:fld>
            <a:endParaRPr lang="zh-CN" altLang="en-US">
              <a:latin typeface="Arial" pitchFamily="34"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6865" name="文本占位符 22529"/>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tretch>
            <a:fillRect/>
          </a:stretch>
        </p:blipFill>
        <p:spPr bwMode="auto">
          <a:xfrm>
            <a:off x="1908175" y="333375"/>
            <a:ext cx="5129213" cy="5975350"/>
          </a:xfrm>
        </p:spPr>
      </p:pic>
      <p:sp>
        <p:nvSpPr>
          <p:cNvPr id="2" name="灯片编号占位符 1"/>
          <p:cNvSpPr>
            <a:spLocks noGrp="1"/>
          </p:cNvSpPr>
          <p:nvPr>
            <p:ph type="sldNum" sz="quarter" idx="12"/>
          </p:nvPr>
        </p:nvSpPr>
        <p:spPr/>
        <p:txBody>
          <a:bodyPr/>
          <a:lstStyle/>
          <a:p>
            <a:fld id="{025BEDA3-6A28-45A1-96B8-FAF7976974E6}" type="slidenum">
              <a:rPr lang="zh-CN" altLang="en-US" smtClean="0"/>
              <a:t>17</a:t>
            </a:fld>
            <a:endParaRPr lang="zh-CN" altLang="en-US">
              <a:latin typeface="Arial"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文本占位符 80897"/>
          <p:cNvSpPr>
            <a:spLocks noGrp="1"/>
          </p:cNvSpPr>
          <p:nvPr>
            <p:ph idx="1"/>
          </p:nvPr>
        </p:nvSpPr>
        <p:spPr>
          <a:xfrm>
            <a:off x="323850" y="1484313"/>
            <a:ext cx="8229600" cy="2808287"/>
          </a:xfrm>
        </p:spPr>
        <p:txBody>
          <a:bodyPr/>
          <a:lstStyle/>
          <a:p>
            <a:pPr>
              <a:spcBef>
                <a:spcPct val="60000"/>
              </a:spcBef>
              <a:buFont typeface="Wingdings" panose="05000000000000000000" pitchFamily="2" charset="2"/>
              <a:buNone/>
            </a:pPr>
            <a:r>
              <a:rPr lang="zh-CN" altLang="en-US" b="1" noProof="1">
                <a:solidFill>
                  <a:srgbClr val="FFFF00"/>
                </a:solidFill>
                <a:effectLst/>
              </a:rPr>
              <a:t>青春期的启动机制：</a:t>
            </a:r>
          </a:p>
          <a:p>
            <a:pPr>
              <a:spcBef>
                <a:spcPct val="60000"/>
              </a:spcBef>
            </a:pPr>
            <a:r>
              <a:rPr lang="zh-CN" altLang="en-US" sz="2800" b="1" noProof="1">
                <a:effectLst/>
              </a:rPr>
              <a:t>中枢神经系统对性发育的抑制作用下降</a:t>
            </a:r>
          </a:p>
          <a:p>
            <a:r>
              <a:rPr lang="zh-CN" altLang="en-US" sz="2800" b="1" noProof="1">
                <a:effectLst/>
              </a:rPr>
              <a:t>下丘脑</a:t>
            </a:r>
            <a:r>
              <a:rPr lang="en-US" altLang="zh-CN" sz="2800" b="1" noProof="1">
                <a:effectLst/>
              </a:rPr>
              <a:t>-</a:t>
            </a:r>
            <a:r>
              <a:rPr lang="zh-CN" altLang="en-US" sz="2800" b="1" noProof="1">
                <a:effectLst/>
              </a:rPr>
              <a:t>垂体</a:t>
            </a:r>
            <a:r>
              <a:rPr lang="en-US" altLang="zh-CN" sz="2800" b="1" noProof="1">
                <a:effectLst/>
              </a:rPr>
              <a:t>-</a:t>
            </a:r>
            <a:r>
              <a:rPr lang="zh-CN" altLang="en-US" sz="2800" b="1" noProof="1">
                <a:effectLst/>
              </a:rPr>
              <a:t>性腺轴对性激素的负反馈作用敏感性下降</a:t>
            </a:r>
          </a:p>
        </p:txBody>
      </p:sp>
      <p:sp>
        <p:nvSpPr>
          <p:cNvPr id="2" name="灯片编号占位符 1"/>
          <p:cNvSpPr>
            <a:spLocks noGrp="1"/>
          </p:cNvSpPr>
          <p:nvPr>
            <p:ph type="sldNum" sz="quarter" idx="12"/>
          </p:nvPr>
        </p:nvSpPr>
        <p:spPr/>
        <p:txBody>
          <a:bodyPr/>
          <a:lstStyle/>
          <a:p>
            <a:fld id="{4EFC6028-880A-4D8F-B427-AED96BF8058C}" type="slidenum">
              <a:rPr lang="zh-CN" altLang="en-US" smtClean="0"/>
              <a:t>18</a:t>
            </a:fld>
            <a:endParaRPr lang="zh-CN" altLang="en-US">
              <a:latin typeface="Arial" pitchFamily="34" charset="0"/>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1" name="文本占位符 81921"/>
          <p:cNvSpPr>
            <a:spLocks noGrp="1" noChangeArrowheads="1"/>
          </p:cNvSpPr>
          <p:nvPr>
            <p:ph idx="1"/>
          </p:nvPr>
        </p:nvSpPr>
        <p:spPr bwMode="auto">
          <a:xfrm>
            <a:off x="468313" y="404813"/>
            <a:ext cx="8229600" cy="5438775"/>
          </a:xfrm>
        </p:spPr>
        <p:txBody>
          <a:bodyPr vert="horz" wrap="square" lIns="91440" tIns="45720" rIns="91440" bIns="45720" numCol="1" anchor="t" anchorCtr="0" compatLnSpc="1">
            <a:prstTxWarp prst="textNoShape">
              <a:avLst/>
            </a:prstTxWarp>
          </a:bodyPr>
          <a:lstStyle/>
          <a:p>
            <a:pPr>
              <a:buFont typeface="Wingdings" panose="05000000000000000000" pitchFamily="2" charset="2"/>
              <a:buNone/>
            </a:pPr>
            <a:r>
              <a:rPr lang="zh-CN" altLang="en-US" b="1" smtClean="0">
                <a:solidFill>
                  <a:srgbClr val="FF00FF"/>
                </a:solidFill>
                <a:effectLst/>
              </a:rPr>
              <a:t>三</a:t>
            </a:r>
            <a:r>
              <a:rPr lang="en-US" altLang="zh-CN" b="1" smtClean="0">
                <a:solidFill>
                  <a:srgbClr val="FF00FF"/>
                </a:solidFill>
                <a:effectLst/>
              </a:rPr>
              <a:t>. </a:t>
            </a:r>
            <a:r>
              <a:rPr lang="zh-CN" altLang="en-US" b="1" smtClean="0">
                <a:solidFill>
                  <a:srgbClr val="FF00FF"/>
                </a:solidFill>
                <a:effectLst/>
              </a:rPr>
              <a:t>形态、功能和运动能力发育</a:t>
            </a:r>
          </a:p>
          <a:p>
            <a:pPr>
              <a:buFont typeface="Wingdings" panose="05000000000000000000" pitchFamily="2" charset="2"/>
              <a:buNone/>
            </a:pPr>
            <a:endParaRPr lang="zh-CN" altLang="en-US" b="1" smtClean="0">
              <a:solidFill>
                <a:srgbClr val="FF00FF"/>
              </a:solidFill>
              <a:effectLst/>
            </a:endParaRPr>
          </a:p>
          <a:p>
            <a:r>
              <a:rPr lang="zh-CN" altLang="en-US" b="1" smtClean="0">
                <a:solidFill>
                  <a:srgbClr val="FFFF00"/>
                </a:solidFill>
                <a:effectLst/>
              </a:rPr>
              <a:t>青春期的形态发育</a:t>
            </a:r>
          </a:p>
          <a:p>
            <a:pPr>
              <a:buFont typeface="Wingdings" panose="05000000000000000000" pitchFamily="2" charset="2"/>
              <a:buNone/>
            </a:pPr>
            <a:r>
              <a:rPr lang="en-US" altLang="zh-CN" sz="2800" b="1" smtClean="0">
                <a:effectLst/>
              </a:rPr>
              <a:t>1. </a:t>
            </a:r>
            <a:r>
              <a:rPr lang="zh-CN" altLang="en-US" sz="2800" b="1" smtClean="0">
                <a:effectLst/>
              </a:rPr>
              <a:t>身高： ☆生长突增</a:t>
            </a:r>
          </a:p>
          <a:p>
            <a:pPr>
              <a:buFont typeface="Wingdings" panose="05000000000000000000" pitchFamily="2" charset="2"/>
              <a:buNone/>
            </a:pPr>
            <a:r>
              <a:rPr lang="zh-CN" altLang="en-US" sz="2800" b="1" smtClean="0">
                <a:effectLst/>
              </a:rPr>
              <a:t>              ☆两次交叉</a:t>
            </a:r>
          </a:p>
          <a:p>
            <a:pPr>
              <a:buFont typeface="Wingdings" panose="05000000000000000000" pitchFamily="2" charset="2"/>
              <a:buNone/>
            </a:pPr>
            <a:r>
              <a:rPr lang="zh-CN" altLang="en-US" sz="2800" b="1" smtClean="0">
                <a:effectLst/>
              </a:rPr>
              <a:t>              ☆成熟类型</a:t>
            </a:r>
          </a:p>
          <a:p>
            <a:pPr>
              <a:buFont typeface="Wingdings" panose="05000000000000000000" pitchFamily="2" charset="2"/>
              <a:buNone/>
            </a:pPr>
            <a:r>
              <a:rPr lang="zh-CN" altLang="en-US" sz="2800" b="1" smtClean="0">
                <a:effectLst/>
              </a:rPr>
              <a:t>              ☆身体比例的变化</a:t>
            </a:r>
          </a:p>
          <a:p>
            <a:pPr>
              <a:buFont typeface="Wingdings" panose="05000000000000000000" pitchFamily="2" charset="2"/>
              <a:buNone/>
            </a:pPr>
            <a:r>
              <a:rPr lang="en-US" altLang="zh-CN" sz="2800" b="1" smtClean="0">
                <a:effectLst/>
              </a:rPr>
              <a:t>2. </a:t>
            </a:r>
            <a:r>
              <a:rPr lang="zh-CN" altLang="en-US" sz="2800" b="1" smtClean="0">
                <a:effectLst/>
              </a:rPr>
              <a:t>体重</a:t>
            </a:r>
          </a:p>
          <a:p>
            <a:pPr>
              <a:buFont typeface="Wingdings" panose="05000000000000000000" pitchFamily="2" charset="2"/>
              <a:buNone/>
            </a:pPr>
            <a:r>
              <a:rPr lang="en-US" altLang="zh-CN" sz="2800" b="1" smtClean="0">
                <a:effectLst/>
              </a:rPr>
              <a:t>3. </a:t>
            </a:r>
            <a:r>
              <a:rPr lang="zh-CN" altLang="en-US" sz="2800" b="1" smtClean="0">
                <a:effectLst/>
              </a:rPr>
              <a:t>体成分</a:t>
            </a:r>
          </a:p>
          <a:p>
            <a:pPr>
              <a:buFont typeface="Wingdings" panose="05000000000000000000" pitchFamily="2" charset="2"/>
              <a:buNone/>
            </a:pPr>
            <a:r>
              <a:rPr lang="en-US" altLang="zh-CN" sz="2800" b="1" smtClean="0">
                <a:effectLst/>
              </a:rPr>
              <a:t>4. </a:t>
            </a:r>
            <a:r>
              <a:rPr lang="zh-CN" altLang="en-US" sz="2800" b="1" smtClean="0">
                <a:effectLst/>
              </a:rPr>
              <a:t>围度和宽度</a:t>
            </a:r>
          </a:p>
        </p:txBody>
      </p:sp>
      <p:pic>
        <p:nvPicPr>
          <p:cNvPr id="40962" name="图片 81922" descr="j0089678[1]"/>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92950" y="3933825"/>
            <a:ext cx="1582738"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灯片编号占位符 1"/>
          <p:cNvSpPr>
            <a:spLocks noGrp="1"/>
          </p:cNvSpPr>
          <p:nvPr>
            <p:ph type="sldNum" sz="quarter" idx="12"/>
          </p:nvPr>
        </p:nvSpPr>
        <p:spPr/>
        <p:txBody>
          <a:bodyPr/>
          <a:lstStyle/>
          <a:p>
            <a:fld id="{4EFC6028-880A-4D8F-B427-AED96BF8058C}" type="slidenum">
              <a:rPr lang="zh-CN" altLang="en-US" smtClean="0"/>
              <a:t>19</a:t>
            </a:fld>
            <a:endParaRPr lang="zh-CN" altLang="en-US">
              <a:latin typeface="Arial" pitchFamily="34"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https://d.book118.com/448065070021006040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Globe">
  <a:themeElements>
    <a:clrScheme name="">
      <a:dk1>
        <a:srgbClr val="FFFFFF"/>
      </a:dk1>
      <a:lt1>
        <a:srgbClr val="0066CC"/>
      </a:lt1>
      <a:dk2>
        <a:srgbClr val="CCECFF"/>
      </a:dk2>
      <a:lt2>
        <a:srgbClr val="003B76"/>
      </a:lt2>
      <a:accent1>
        <a:srgbClr val="33CCCC"/>
      </a:accent1>
      <a:accent2>
        <a:srgbClr val="66CCFF"/>
      </a:accent2>
      <a:accent3>
        <a:srgbClr val="AAB9E2"/>
      </a:accent3>
      <a:accent4>
        <a:srgbClr val="DCDCDC"/>
      </a:accent4>
      <a:accent5>
        <a:srgbClr val="ADE2E2"/>
      </a:accent5>
      <a:accent6>
        <a:srgbClr val="5BB7E5"/>
      </a:accent6>
      <a:hlink>
        <a:srgbClr val="FFFFCC"/>
      </a:hlink>
      <a:folHlink>
        <a:srgbClr val="FFCC66"/>
      </a:folHlink>
    </a:clrScheme>
    <a:fontScheme name="">
      <a:majorFont>
        <a:latin typeface="Arial"/>
        <a:ea typeface="宋体"/>
        <a:cs typeface="Arial"/>
      </a:majorFont>
      <a:minorFont>
        <a:latin typeface="Verdana"/>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Globe 1">
        <a:dk1>
          <a:srgbClr val="622100"/>
        </a:dk1>
        <a:lt1>
          <a:srgbClr val="FFFFFF"/>
        </a:lt1>
        <a:dk2>
          <a:srgbClr val="800000"/>
        </a:dk2>
        <a:lt2>
          <a:srgbClr val="FFFFCC"/>
        </a:lt2>
        <a:accent1>
          <a:srgbClr val="E42B00"/>
        </a:accent1>
        <a:accent2>
          <a:srgbClr val="996600"/>
        </a:accent2>
        <a:accent3>
          <a:srgbClr val="C0AAAA"/>
        </a:accent3>
        <a:accent4>
          <a:srgbClr val="DADADA"/>
        </a:accent4>
        <a:accent5>
          <a:srgbClr val="EFACAA"/>
        </a:accent5>
        <a:accent6>
          <a:srgbClr val="8A5C00"/>
        </a:accent6>
        <a:hlink>
          <a:srgbClr val="FADF6C"/>
        </a:hlink>
        <a:folHlink>
          <a:srgbClr val="FF9900"/>
        </a:folHlink>
      </a:clrScheme>
      <a:clrMap bg1="dk2" tx1="lt1" bg2="dk1" tx2="lt2" accent1="accent1" accent2="accent2" accent3="accent3" accent4="accent4" accent5="accent5" accent6="accent6" hlink="hlink" folHlink="folHlink"/>
    </a:extraClrScheme>
    <a:extraClrScheme>
      <a:clrScheme name="Globe 2">
        <a:dk1>
          <a:srgbClr val="5F4545"/>
        </a:dk1>
        <a:lt1>
          <a:srgbClr val="FFFFFF"/>
        </a:lt1>
        <a:dk2>
          <a:srgbClr val="8F6969"/>
        </a:dk2>
        <a:lt2>
          <a:srgbClr val="FFFFCC"/>
        </a:lt2>
        <a:accent1>
          <a:srgbClr val="CC6600"/>
        </a:accent1>
        <a:accent2>
          <a:srgbClr val="924C0C"/>
        </a:accent2>
        <a:accent3>
          <a:srgbClr val="C6B9B9"/>
        </a:accent3>
        <a:accent4>
          <a:srgbClr val="DADADA"/>
        </a:accent4>
        <a:accent5>
          <a:srgbClr val="E2B8AA"/>
        </a:accent5>
        <a:accent6>
          <a:srgbClr val="84440A"/>
        </a:accent6>
        <a:hlink>
          <a:srgbClr val="CFD375"/>
        </a:hlink>
        <a:folHlink>
          <a:srgbClr val="98BB91"/>
        </a:folHlink>
      </a:clrScheme>
      <a:clrMap bg1="dk2" tx1="lt1" bg2="dk1" tx2="lt2" accent1="accent1" accent2="accent2" accent3="accent3" accent4="accent4" accent5="accent5" accent6="accent6" hlink="hlink" folHlink="folHlink"/>
    </a:extraClrScheme>
    <a:extraClrScheme>
      <a:clrScheme name="Globe 3">
        <a:dk1>
          <a:srgbClr val="003B76"/>
        </a:dk1>
        <a:lt1>
          <a:srgbClr val="FFFFFF"/>
        </a:lt1>
        <a:dk2>
          <a:srgbClr val="0066CC"/>
        </a:dk2>
        <a:lt2>
          <a:srgbClr val="CCECFF"/>
        </a:lt2>
        <a:accent1>
          <a:srgbClr val="33CCCC"/>
        </a:accent1>
        <a:accent2>
          <a:srgbClr val="66CCFF"/>
        </a:accent2>
        <a:accent3>
          <a:srgbClr val="AAB8E2"/>
        </a:accent3>
        <a:accent4>
          <a:srgbClr val="DADADA"/>
        </a:accent4>
        <a:accent5>
          <a:srgbClr val="ADE2E2"/>
        </a:accent5>
        <a:accent6>
          <a:srgbClr val="5CB9E7"/>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Globe 4">
        <a:dk1>
          <a:srgbClr val="005856"/>
        </a:dk1>
        <a:lt1>
          <a:srgbClr val="FFFFFF"/>
        </a:lt1>
        <a:dk2>
          <a:srgbClr val="008080"/>
        </a:dk2>
        <a:lt2>
          <a:srgbClr val="FFFFCC"/>
        </a:lt2>
        <a:accent1>
          <a:srgbClr val="0099CC"/>
        </a:accent1>
        <a:accent2>
          <a:srgbClr val="00CCFF"/>
        </a:accent2>
        <a:accent3>
          <a:srgbClr val="AAC0C0"/>
        </a:accent3>
        <a:accent4>
          <a:srgbClr val="DADADA"/>
        </a:accent4>
        <a:accent5>
          <a:srgbClr val="AACAE2"/>
        </a:accent5>
        <a:accent6>
          <a:srgbClr val="00B9E7"/>
        </a:accent6>
        <a:hlink>
          <a:srgbClr val="1ACE9F"/>
        </a:hlink>
        <a:folHlink>
          <a:srgbClr val="948CCE"/>
        </a:folHlink>
      </a:clrScheme>
      <a:clrMap bg1="dk2" tx1="lt1" bg2="dk1" tx2="lt2" accent1="accent1" accent2="accent2" accent3="accent3" accent4="accent4" accent5="accent5" accent6="accent6" hlink="hlink" folHlink="folHlink"/>
    </a:extraClrScheme>
    <a:extraClrScheme>
      <a:clrScheme name="Globe 5">
        <a:dk1>
          <a:srgbClr val="3C5436"/>
        </a:dk1>
        <a:lt1>
          <a:srgbClr val="FFFFFF"/>
        </a:lt1>
        <a:dk2>
          <a:srgbClr val="5F8656"/>
        </a:dk2>
        <a:lt2>
          <a:srgbClr val="D6D8C0"/>
        </a:lt2>
        <a:accent1>
          <a:srgbClr val="61733D"/>
        </a:accent1>
        <a:accent2>
          <a:srgbClr val="324A39"/>
        </a:accent2>
        <a:accent3>
          <a:srgbClr val="B6C3B4"/>
        </a:accent3>
        <a:accent4>
          <a:srgbClr val="DADADA"/>
        </a:accent4>
        <a:accent5>
          <a:srgbClr val="B7BCAF"/>
        </a:accent5>
        <a:accent6>
          <a:srgbClr val="2C4233"/>
        </a:accent6>
        <a:hlink>
          <a:srgbClr val="73D588"/>
        </a:hlink>
        <a:folHlink>
          <a:srgbClr val="6F99B9"/>
        </a:folHlink>
      </a:clrScheme>
      <a:clrMap bg1="dk2" tx1="lt1" bg2="dk1" tx2="lt2" accent1="accent1" accent2="accent2" accent3="accent3" accent4="accent4" accent5="accent5" accent6="accent6" hlink="hlink" folHlink="folHlink"/>
    </a:extraClrScheme>
    <a:extraClrScheme>
      <a:clrScheme name="Globe 6">
        <a:dk1>
          <a:srgbClr val="5B7B65"/>
        </a:dk1>
        <a:lt1>
          <a:srgbClr val="FFFFFF"/>
        </a:lt1>
        <a:dk2>
          <a:srgbClr val="9ABE9D"/>
        </a:dk2>
        <a:lt2>
          <a:srgbClr val="336600"/>
        </a:lt2>
        <a:accent1>
          <a:srgbClr val="00CC66"/>
        </a:accent1>
        <a:accent2>
          <a:srgbClr val="4E7050"/>
        </a:accent2>
        <a:accent3>
          <a:srgbClr val="CADBCC"/>
        </a:accent3>
        <a:accent4>
          <a:srgbClr val="DADADA"/>
        </a:accent4>
        <a:accent5>
          <a:srgbClr val="AAE2B8"/>
        </a:accent5>
        <a:accent6>
          <a:srgbClr val="466548"/>
        </a:accent6>
        <a:hlink>
          <a:srgbClr val="FFFFCC"/>
        </a:hlink>
        <a:folHlink>
          <a:srgbClr val="9CE8A3"/>
        </a:folHlink>
      </a:clrScheme>
      <a:clrMap bg1="dk2" tx1="lt1" bg2="dk1" tx2="lt2" accent1="accent1" accent2="accent2" accent3="accent3" accent4="accent4" accent5="accent5" accent6="accent6" hlink="hlink" folHlink="folHlink"/>
    </a:extraClrScheme>
    <a:extraClrScheme>
      <a:clrScheme name="Globe 7">
        <a:dk1>
          <a:srgbClr val="4C4E44"/>
        </a:dk1>
        <a:lt1>
          <a:srgbClr val="FFFFFF"/>
        </a:lt1>
        <a:dk2>
          <a:srgbClr val="686B5D"/>
        </a:dk2>
        <a:lt2>
          <a:srgbClr val="D6D5C6"/>
        </a:lt2>
        <a:accent1>
          <a:srgbClr val="898D79"/>
        </a:accent1>
        <a:accent2>
          <a:srgbClr val="4D4F45"/>
        </a:accent2>
        <a:accent3>
          <a:srgbClr val="B9BAB6"/>
        </a:accent3>
        <a:accent4>
          <a:srgbClr val="DADADA"/>
        </a:accent4>
        <a:accent5>
          <a:srgbClr val="C4C5BE"/>
        </a:accent5>
        <a:accent6>
          <a:srgbClr val="45473E"/>
        </a:accent6>
        <a:hlink>
          <a:srgbClr val="58BE67"/>
        </a:hlink>
        <a:folHlink>
          <a:srgbClr val="C0C640"/>
        </a:folHlink>
      </a:clrScheme>
      <a:clrMap bg1="dk2" tx1="lt1" bg2="dk1" tx2="lt2" accent1="accent1" accent2="accent2" accent3="accent3" accent4="accent4" accent5="accent5" accent6="accent6" hlink="hlink" folHlink="folHlink"/>
    </a:extraClrScheme>
    <a:extraClrScheme>
      <a:clrScheme name="Globe 8">
        <a:dk1>
          <a:srgbClr val="000000"/>
        </a:dk1>
        <a:lt1>
          <a:srgbClr val="FFFFDD"/>
        </a:lt1>
        <a:dk2>
          <a:srgbClr val="000000"/>
        </a:dk2>
        <a:lt2>
          <a:srgbClr val="98977A"/>
        </a:lt2>
        <a:accent1>
          <a:srgbClr val="BDCDA7"/>
        </a:accent1>
        <a:accent2>
          <a:srgbClr val="A0D060"/>
        </a:accent2>
        <a:accent3>
          <a:srgbClr val="FFFFEB"/>
        </a:accent3>
        <a:accent4>
          <a:srgbClr val="000000"/>
        </a:accent4>
        <a:accent5>
          <a:srgbClr val="DBE3D0"/>
        </a:accent5>
        <a:accent6>
          <a:srgbClr val="91BC56"/>
        </a:accent6>
        <a:hlink>
          <a:srgbClr val="FADD4E"/>
        </a:hlink>
        <a:folHlink>
          <a:srgbClr val="CC99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20</Slides>
  <Notes>19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宋体</vt:lpstr>
      <vt:lpstr>Verdana</vt:lpstr>
      <vt:lpstr>Wingdings</vt:lpstr>
      <vt:lpstr>Times New Roman</vt:lpstr>
      <vt:lpstr>Calibri Light</vt:lpstr>
      <vt:lpstr>Office Theme</vt:lpstr>
      <vt:lpstr>第一章</vt:lpstr>
      <vt:lpstr>PowerPoint Presentation</vt:lpstr>
      <vt:lpstr>第一节   生长发育的一般规律</vt:lpstr>
      <vt:lpstr>一.  生长发育的阶段性和程序性</vt:lpstr>
      <vt:lpstr>PowerPoint Presentation</vt:lpstr>
      <vt:lpstr>PowerPoint Presentation</vt:lpstr>
      <vt:lpstr>二.生长发育速度的不均衡性</vt:lpstr>
      <vt:lpstr>PowerPoint Presentation</vt:lpstr>
      <vt:lpstr>三.各系统生长模式的时间顺序性与统一协调性</vt:lpstr>
      <vt:lpstr>PowerPoint Presentation</vt:lpstr>
      <vt:lpstr>四. 生长轨迹现象和生长关键期</vt:lpstr>
      <vt:lpstr>PowerPoint Presentation</vt:lpstr>
      <vt:lpstr>第二节  青春期发育</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2024-09-18T08:04:37.630</cp:lastPrinted>
  <dcterms:created xsi:type="dcterms:W3CDTF">2024-09-18T00:04:37Z</dcterms:created>
  <dcterms:modified xsi:type="dcterms:W3CDTF">2024-09-18T00:04:39Z</dcterms:modified>
</cp:coreProperties>
</file>