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FB7FF-743E-47D1-B355-A8BE29D3D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BA647-ADFA-46BA-9EEF-0A842D5AE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9725F-9049-49F3-A33A-5E4C9AB7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1F62F-97FD-41EB-A5CD-51681CCE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DA60C-6C2B-41D2-995B-A154B70E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2161E-2B0D-4BDE-9D83-4FF1F5ADB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5C4A8-DD9C-4A2C-9B44-31513414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EAA8C-43A3-400A-86D5-FD04B926E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8B0CF-9EE4-42DC-8054-953CDADE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8212A-0F89-476A-9B4D-3F546F0C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B4E8A-B65E-4BBD-992F-8AE496BA8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6027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《公司上市》ppt课件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公司上市的申请和审核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公司上市后的持续监管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公司上市的风险和挑战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公司上市概述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公司上市是指企业通过在证券交易所发行股票，面向公众投资者公开发行股票，并成为上市公司。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公司上市后，其股票可以在证券交易所流通，企业可以通过股票发行融资，扩大经营规模，提升品牌知名度。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公司上市的定义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364" r="93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公司上市可以通过发行股票快速筹集资金，用于扩大经营规模、研发新产品、开拓新市场等。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融资便利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上市有助于提高公司的知名度和信誉度，吸引更多的客户和合作伙伴。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上市公司的股票价格波动，可以为股东创造更多财富。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增加股东财富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上市过程中需要满足证券交易所和监管机构的要求，有助于企业规范管理，提高治理水平。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公司上市的益处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发行与挂牌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企业通过证券承销机构发行股票，并在证券交易所挂牌上市。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路演与定价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企业进行路演，向投资者推介公司，并通过询价等方式确定股票发行价格。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申请与审核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企业向证券交易所提交上市申请，经过审核后获得上市资格。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改制与设立股份公司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企业需要将组织形式改为股份有限公司，进行资产评估、股权重组等工作。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尽职调查与辅导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企业需接受中介机构的尽职调查，并进行上市辅导，规范公司治理结构和管理制度。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公司上市的流程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公司上市前的准备工作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确定公司上市的目的，如筹集资金、扩大品牌知名度、提高股东收益等。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制定上市计划和策略，包括选择上市地点、时间节点、估值预期等。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确定上市的目标和战略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建立健全的董事会制度，明确董事会职责和决策程序。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完善内部控制体系，确保公司运营合规、风险可控。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建立规范的信息披露制度，确保及时、准确、完整地披露公司信息。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优化公司治理结构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建立规范的会计制度和财务管理流程。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聘请合格的审计机构，确保财务报告的准确性和合规性。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合理规划税务事项，降低税务风险。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建立健全的财务管理体系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确定合适的投资银行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评估投资银行的实力、专业性、经验及服务水平。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合作洽谈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与投资银行进行合作洽谈，明确双方的权利和义务。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签署协议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签署上市辅导协议，正式启动上市进程。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公司上市的申请和审核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https://d.book118.com/448066027042006030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2024-09-06T15:42:27.653</cp:lastPrinted>
  <dcterms:created xsi:type="dcterms:W3CDTF">2024-09-06T07:42:27Z</dcterms:created>
  <dcterms:modified xsi:type="dcterms:W3CDTF">2024-09-06T07:42:29Z</dcterms:modified>
</cp:coreProperties>
</file>