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CA4A0D-5839-4A1B-B1F1-F8A635C525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DF3024-2BC9-4944-AAC1-976B5B65E0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675FC3-14B1-4798-9A01-5121CA1583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76F96A-02B5-4432-9501-D52BCE3AA1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9D33DBF-3BD4-4BB8-8BB4-2B4D9947E7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1393558-4970-49FA-90C9-5FD1FC2AC7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0D4792A-C7CA-4354-ACD4-20C163928B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F4997E-BAF9-4E44-A803-443BB8E048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88EE5D-8ADD-4158-923B-4B818D962C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269E31-DFE6-4CD4-9757-F7680E449A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572117-F273-41FC-A467-084285B5EE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806704503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新生儿17天护理查房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新生儿日常护理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新生儿常见问题及处理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新生儿疫苗接种及注意事项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新生儿早期教育及发展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新生儿护理常见误区及纠正方法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新生儿日常护理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9608" b="2960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96" b="269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400" b="240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喂养护理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母乳喂养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新生儿需要频繁地吸吮母乳，以促进乳汁分泌和宝宝的生长发育。建议每天哺乳8-12次，每次哺乳时间在20-30分钟之间。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人工喂养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如果选择人工喂养，要选择适合宝宝的配方奶，并按照说明书上的比例进行配制。每次喂奶前要确保奶瓶和奶嘴的清洁和消毒。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喂养量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新生儿的胃容量较小，但随着日龄的增长，喂奶量也会逐渐增加。一般来说，17天的宝宝每次喂奶量在60-90毫升之间，每天需要喂6-8次。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睡眠姿势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新生儿睡觉时应采取仰卧位，这样可以减少猝死的风险。家长可以在宝宝的耳边轻轻地说话或播放一些轻柔的音乐，以帮助宝宝入睡。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睡眠环境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新生儿需要一个安静、温暖、舒适的睡眠环境。室温保持在22-24摄氏度之间，湿度在55%-65%之间。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睡眠时间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新生儿每天需要睡16-20小时，其中白天睡4-5小时，晚上睡11-12小时。家长应该根据宝宝的睡眠需求来安排好作息时间。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75" r="166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睡眠护理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新生儿皮肤娇嫩，容易受伤，家长要轻柔地给宝宝洗澡，并选择温和的婴儿沐浴露和润肤露。每次换尿布后要清洗臀部，保持皮肤干燥。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皮肤护理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新生儿口腔黏膜娇嫩，家长要定期用棉签或纱布擦拭宝宝的牙龈和舌头。如果宝宝出现鹅口疮等口腔疾病，要及时就医。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口腔护理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新生儿脐带一般在出生后1-2周内脱落，在此期间家长要定期消毒脐带残端和周围皮肤，避免感染。如果发现异常情况如出血、红肿等要及时就医。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脐带护理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卫生护理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新生儿常见问题及处理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新生儿黄疸是由于胆红素代谢异常引起的一种常见疾病，通常表现为皮肤、巩膜和粘膜的黄染。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新生儿黄疸分为生理性和病理性两种，生理性黄疸通常在出生后2-3天出现，4-5天达到高峰，7-10天消退。病理性黄疸需要早期诊断和治疗，以避免对新生儿健康造成影响。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88" r="2498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黄疸问题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脐带是连接胎儿和胎盘的器官，新生儿出生后需要特别关注脐带的护理，以避免感染和出血等问题的发生。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在脐带脱落之前，家长应每天使用碘伏消毒液对脐带进行消毒，并保持局部干燥。如果发现脐带有出血、红肿或异味等异常情况，应及时就医。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脐带问题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7406" r="27406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新生儿皮肤娇嫩，容易出现红疹等皮肤问题，可能是由于过敏、感染或过度清洁等原因引起。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对于红疹问题，家长应注意保持宝宝皮肤清洁干燥，避免过度清洁和刺激。如果红疹严重或持续不退，应及时就医，以便医生根据具体情况给予相应的治疗。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红疹问题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4667" b="14667"/>
          <a:stretch>
            <a:fillRect/>
          </a:stretch>
        </p:blipFill>
        <p:spPr>
          <a:xfrm>
            <a:off x="939482" y="1415327"/>
            <a:ext cx="4843295" cy="4843296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新生儿哭闹是一种常见的现象，可能是由于饥饿、尿布湿了、太冷或太热等原因引起。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家长应首先检查宝宝的基本需求是否得到满足，如是否饿了、尿布是否湿了等。如果宝宝持续哭闹不止，可能存在其他健康问题，应及时就医检查。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哭闹问题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新生儿疫苗接种及注意事项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https://d.book118.com/448067045036006035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2024-09-14T00:09:54.680</cp:lastPrinted>
  <dcterms:created xsi:type="dcterms:W3CDTF">2024-09-13T16:09:54Z</dcterms:created>
  <dcterms:modified xsi:type="dcterms:W3CDTF">2024-09-13T16:09:56Z</dcterms:modified>
</cp:coreProperties>
</file>