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DEB0-F287-4D60-A1CC-BBEFD1DB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2DC8D-536B-435D-BD42-FEC5FBD01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0A237-C3DF-479A-89E3-D88B51C9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B1C63-2D2F-44EE-831F-63D5E0AE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9E0A0-0B9B-4EED-B919-B3D06B9E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56504-CFB8-4A5D-B2BE-F85741CAB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24669-0198-4F38-A33E-E14C3D5C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47B6E-BE18-4F20-B6F4-75554197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647CD-0146-4525-B220-583AEC8D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A39ED-4281-40AC-9BFD-A2FA2E52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6CC53-B181-4608-A0EF-2588361C7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67114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年度安全培训计划\n## 1.安全培训的重要性及目标\n### 1.1提高员工安全意识，降低安全事故发生率\n### 1.2培训内容覆盖各类安全知识，全面提升员工安全素质\n### 1.3结合实际案例分析，增强员工应对突发状况的能力\n## 2.安全培训的基本内容及方法\n### 2.1消防安全培训：火警预防、灭火器使用、火场逃生等\n### 2.2网络安全培训：防范网络诈骗、保护个人隐私、安全使用办公设备等\n### 2.3财产安全培训：防范盗窃、保护公司财产、安全存储贵重物品等\n## 3.安全培训的组织实施及时间安排\n### 3.1制定详细的培训计划，确保培训内容全面、系统\n### 3.2邀请专业讲师进行授课，提高培训质量\n### 3.3合理安排培训时间，确保员工参与度高、效果显著\n## 4.安全培训的考核与评估\n### 4.1通过理论考试和实际操作考核，全面评估员工安全素质\n### 4.2定期对培训效果进行评估，及时调整培训计划\n### 4.3鼓励员工提出改进意见，持续优化安全培训体系\n## 5.安全培训的成果分享与持续改进\n### 5.1汇总分析培训成果，为今后安全培训提供参考\n### 5.2分享优秀安全实践经验，提高全体员工的安全水平\n### 5.3根据反馈和评估结果，持续改进安全培训计划，确保培训效果不断提升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年度安全培训计划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安全培训的重要性及目标</a:t>
            </a:r>
            <a:endParaRPr/>
          </a:p>
        </p:txBody>
      </p:sp>
      <p:sp>
        <p:nvSpPr>
          <p:cNvPr id="13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增强员工对安全生产的认识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提高员工对安全生产法规的了解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增强员工对安全生产责任的认识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培养员工良好的安全生产习惯</a:t>
                </a:r>
                <a:endParaRPr/>
              </a:p>
            </p:txBody>
          </p:sp>
          <p:sp>
            <p:nvSpPr>
              <p:cNvPr id="1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提高员工对安全防范的能力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掌握基本的安全防范措施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学会识别潜在的安全风险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提高员工应对突发事件的能力</a:t>
                </a:r>
                <a:endParaRPr/>
              </a:p>
            </p:txBody>
          </p:sp>
          <p:sp>
            <p:nvSpPr>
              <p:cNvPr id="1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降低因疏忽大意导致的事故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预防因设备老化导致的事故</a:t>
                </a:r>
                <a:endParaRPr/>
              </a:p>
            </p:txBody>
          </p:sp>
          <p:sp>
            <p:nvSpPr>
              <p:cNvPr id="1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9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消防安全知识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火警预防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灭火器使用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火场逃生</a:t>
                </a:r>
                <a:endParaRPr/>
              </a:p>
            </p:txBody>
          </p:sp>
          <p:pic>
            <p:nvPicPr>
              <p:cNvPr id="19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网络安全知识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防范网络诈骗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安全使用办公设备</a:t>
                </a:r>
                <a:endParaRPr/>
              </a:p>
            </p:txBody>
          </p:sp>
          <p:pic>
            <p:nvPicPr>
              <p:cNvPr id="20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财产安全知识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防范盗窃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保护公司财产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安全存储贵重物品</a:t>
                </a:r>
                <a:endParaRPr/>
              </a:p>
            </p:txBody>
          </p:sp>
          <p:pic>
            <p:nvPicPr>
              <p:cNvPr id="20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其他安全知识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应急救援</a:t>
                </a:r>
                <a:endParaRPr/>
              </a:p>
            </p:txBody>
          </p:sp>
          <p:pic>
            <p:nvPicPr>
              <p:cNvPr id="21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培训内容覆盖各类安全知识，全面提升员工安全素质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分析典型安全事故案例</a:t>
                </a:r>
                <a:endParaRPr/>
              </a:p>
            </p:txBody>
          </p:sp>
          <p:sp>
            <p:nvSpPr>
              <p:cNvPr id="21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了解事故发生的原因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分析事故造成的损失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探讨事故预防措施</a:t>
                </a:r>
                <a:endParaRPr/>
              </a:p>
            </p:txBody>
          </p:sp>
        </p:grpSp>
        <p:grpSp>
          <p:nvGrpSpPr>
            <p:cNvPr id="21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提高员工应对突发状况的能力</a:t>
                </a:r>
                <a:endParaRPr/>
              </a:p>
            </p:txBody>
          </p:sp>
          <p:sp>
            <p:nvSpPr>
              <p:cNvPr id="22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学会在紧急情况下保持冷静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掌握应对突发事件的基本步骤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提高员工自救和互救的能力</a:t>
                </a:r>
                <a:endParaRPr/>
              </a:p>
            </p:txBody>
          </p:sp>
        </p:grpSp>
        <p:grpSp>
          <p:nvGrpSpPr>
            <p:cNvPr id="22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培养员工的安全意识</a:t>
                </a:r>
                <a:endParaRPr/>
              </a:p>
            </p:txBody>
          </p:sp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时刻关注身边的安全隐患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严格遵守安全生产规定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积极参与安全培训活动</a:t>
                </a:r>
                <a:endParaRPr/>
              </a:p>
            </p:txBody>
          </p:sp>
        </p:grpSp>
      </p:grpSp>
      <p:pic>
        <p:nvPicPr>
          <p:cNvPr id="22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结合实际案例分析，增强员工应对突发状况的能力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安全培训的基本内容及方法</a:t>
            </a:r>
            <a:endParaRPr/>
          </a:p>
        </p:txBody>
      </p:sp>
      <p:sp>
        <p:nvSpPr>
          <p:cNvPr id="23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火警预防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了解火警产生的原因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掌握火警预防措施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学会火警报警方法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灭火器使用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了解灭火器的种类和适用范围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学习灭火器的使用方法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掌握灭火器使用注意事项</a:t>
                </a:r>
                <a:endParaRPr/>
              </a:p>
            </p:txBody>
          </p:sp>
          <p:pic>
            <p:nvPicPr>
              <p:cNvPr id="2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火场逃生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熟悉火场逃生的基本原则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学习火场逃生的基本技巧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掌握火场逃生的应急措施</a:t>
                </a:r>
                <a:endParaRPr/>
              </a:p>
            </p:txBody>
          </p:sp>
          <p:pic>
            <p:nvPicPr>
              <p:cNvPr id="2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消防安全培训：火警预防、灭火器使用、火场逃生等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防范网络诈骗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了解网络诈骗的手段和特点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学习防范网络诈骗的方法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提高员工对网络诈骗的警惕性</a:t>
                </a:r>
                <a:endParaRPr/>
              </a:p>
            </p:txBody>
          </p:sp>
          <p:sp>
            <p:nvSpPr>
              <p:cNvPr id="25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了解个人隐私泄露的途径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学习保护个人隐私的方法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提高员工对个人隐私的保护意识</a:t>
                </a:r>
                <a:endParaRPr/>
              </a:p>
            </p:txBody>
          </p:sp>
          <p:sp>
            <p:nvSpPr>
              <p:cNvPr id="26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安全使用办公设备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了解办公设备的安全风险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学习办公设备的安全使用方法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提高员工对办公设备的安全意识</a:t>
                </a:r>
                <a:endParaRPr/>
              </a:p>
            </p:txBody>
          </p:sp>
          <p:sp>
            <p:nvSpPr>
              <p:cNvPr id="26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网络安全培训：防范网络诈骗、保护个人隐私、安全使用办公设备等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了解盗窃犯罪的特点和手段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学习防范盗窃的方法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提高员工对盗窃的警惕性</a:t>
                </a:r>
                <a:endParaRPr/>
              </a:p>
            </p:txBody>
          </p:sp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防范盗窃</a:t>
                </a:r>
                <a:endParaRPr/>
              </a:p>
            </p:txBody>
          </p:sp>
        </p:grpSp>
        <p:grpSp>
          <p:nvGrpSpPr>
            <p:cNvPr id="2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了解公司财产的保护措施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学习保护公司财产的方法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提高员工对公司财产的保护意识</a:t>
                </a:r>
                <a:endParaRPr/>
              </a:p>
            </p:txBody>
          </p:sp>
          <p:sp>
            <p:nvSpPr>
              <p:cNvPr id="2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保护公司财产</a:t>
                </a:r>
                <a:endParaRPr/>
              </a:p>
            </p:txBody>
          </p:sp>
          <p:sp>
            <p:nvSpPr>
              <p:cNvPr id="2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了解贵重物品存储的风险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学习安全存储贵重物品的方法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提高员工对贵重物品存储的安全意识</a:t>
                </a:r>
                <a:endParaRPr/>
              </a:p>
            </p:txBody>
          </p:sp>
          <p:sp>
            <p:nvSpPr>
              <p:cNvPr id="2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安全存储贵重物品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财产安全培训：防范盗窃、保护公司财产、安全存储贵重物品等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安全培训的组织实施及时间安排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确定培训目标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安排培训时间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确保培训内容全面、系统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覆盖各类安全知识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考虑员工需求和差异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定期评估培训效果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通过理论考试和实际操作考核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收集员工反馈意见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调整培训计划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制定详细的培训计划，确保培训内容全面、系统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https://d.book118.com/448067114052006040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年度安全培训计划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2024-09-18T19:18:31.763</cp:lastPrinted>
  <dcterms:created xsi:type="dcterms:W3CDTF">2024-09-18T11:18:31Z</dcterms:created>
  <dcterms:modified xsi:type="dcterms:W3CDTF">2024-09-18T11:18:33Z</dcterms:modified>
</cp:coreProperties>
</file>