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2B51DD-5007-4272-B83D-04BEA5DEB6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0409EE-D542-45A3-9BF4-B34081333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22C0E8-06A6-42E2-93A5-4CEC45F60E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1D114B-82E4-408D-8371-58D3EBB8B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F22E80-4758-478B-A13B-FFECE9A4D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7B42EB-177D-4EDC-A454-2ACBA7B49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FC5945-BB48-4B5C-B1CD-A1AB14BAA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91F29D-50F0-494E-B541-93734F465A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5788FA-9854-4C90-B230-E8BE781F1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F192DF-67DA-45EC-9489-8EDBFB67E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12C388-81F0-4C20-8AC9-3FB248C8B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6711605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企业机械伤害安全培训\n## 1.企业机械伤害安全培训的重要性及背景\n### 1.1机械伤害事故对企业的影响及损失\n### 1.2企业机械伤害安全培训的现状\n### 1.3国家法律法规对企业机械伤害安全培训的要求\n## 2.企业机械伤害的类型及原因分析\n### 2.1企业常见机械伤害类型及案例\n### 2.2机械伤害事故的主要原因分析\n### 2.3预防机械伤害的关键控制点\n## 3.企业机械伤害安全培训的内容与方法\n### 3.1机械伤害安全培训的基本内容\n### 3.2机械伤害安全培训的有效方法\n### 3.3机械伤害安全培训的实操练习与考核\n## 4.企业机械伤害安全培训的组织实施与管理\n### 4.1机械伤害安全培训的组织与安排\n### 4.2机械伤害安全培训的实施与监控\n### 4.3机械伤害安全培训的效果评估与持续改进\n## 5.企业机械伤害安全培训的案例分析\n### 5.1成功的机械伤害安全培训案例分析\n### 5.2机械伤害安全培训中的问题与不足\n### 5.3针对问题的改进措施与建议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7900"/>
              <a:t>企业机械伤害安全培训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400"/>
              <a:t>企业机械伤害安全培训的重要性及背景</a:t>
            </a:r>
            <a:endParaRPr/>
          </a:p>
        </p:txBody>
      </p:sp>
      <p:sp>
        <p:nvSpPr>
          <p:cNvPr id="13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1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72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73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7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机械伤害事故导致员工伤亡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给员工家庭带来巨大痛苦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影响员工的工作积极性和企业凝聚力</a:t>
                </a:r>
                <a:endParaRPr/>
              </a:p>
            </p:txBody>
          </p:sp>
          <p:sp>
            <p:nvSpPr>
              <p:cNvPr id="176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7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7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机械伤害事故导致生产中断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7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降低生产效率和企业经济效益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影响企业声誉和客户信任度</a:t>
                </a:r>
                <a:endParaRPr/>
              </a:p>
            </p:txBody>
          </p:sp>
          <p:sp>
            <p:nvSpPr>
              <p:cNvPr id="180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81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8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机械伤害事故导致企业承担法律责任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赔偿员工伤亡损失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接受政府监管部门的处罚和整改要求</a:t>
                </a:r>
                <a:endParaRPr/>
              </a:p>
            </p:txBody>
          </p:sp>
          <p:sp>
            <p:nvSpPr>
              <p:cNvPr id="184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机械伤害事故对企业的影响及损失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7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8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189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19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缺乏专业的安全培训师资和教材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培训内容和方式单一，效果不明显</a:t>
                </a:r>
                <a:endParaRPr/>
              </a:p>
            </p:txBody>
          </p:sp>
          <p:sp>
            <p:nvSpPr>
              <p:cNvPr id="19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企业对机械伤害安全培训重视不足</a:t>
                </a:r>
                <a:endParaRPr/>
              </a:p>
            </p:txBody>
          </p:sp>
        </p:grpSp>
        <p:grpSp>
          <p:nvGrpSpPr>
            <p:cNvPr id="192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19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缺乏必要的机械操作知识和技能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对机械伤害事故的危害性认识不足</a:t>
                </a:r>
                <a:endParaRPr/>
              </a:p>
            </p:txBody>
          </p:sp>
          <p:sp>
            <p:nvSpPr>
              <p:cNvPr id="19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企业员工机械伤害安全意识薄弱</a:t>
                </a:r>
                <a:endParaRPr/>
              </a:p>
            </p:txBody>
          </p:sp>
        </p:grpSp>
        <p:grpSp>
          <p:nvGrpSpPr>
            <p:cNvPr id="195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196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导致生产安全隐患和风险增加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影响企业正常生产经营活动</a:t>
                </a:r>
                <a:endParaRPr/>
              </a:p>
            </p:txBody>
          </p:sp>
          <p:sp>
            <p:nvSpPr>
              <p:cNvPr id="19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企业机械伤害事故频发</a:t>
                </a:r>
                <a:endParaRPr/>
              </a:p>
            </p:txBody>
          </p:sp>
        </p:grpSp>
      </p:grpSp>
      <p:pic>
        <p:nvPicPr>
          <p:cNvPr id="198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99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0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1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0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企业机械伤害安全培训的现状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0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国家法律法规明确要求企业进行机械伤害安全培训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《安全生产法》规定企业必须对员工进行安全生产培训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《职业病防治法》规定企业必须对员工进行职业健康培训</a:t>
                </a:r>
                <a:endParaRPr/>
              </a:p>
            </p:txBody>
          </p:sp>
          <p:pic>
            <p:nvPicPr>
              <p:cNvPr id="2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国家安全生产监督管理总局发布相关安全培训规定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《安全生产培训管理办法》规范企业安全培训内容和方式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《安全生产资格考试管理办法》要求企业员工参加安全资格考试</a:t>
                </a:r>
                <a:endParaRPr/>
              </a:p>
            </p:txBody>
          </p:sp>
          <p:pic>
            <p:nvPicPr>
              <p:cNvPr id="21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1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地方人民政府加强对企业机械伤害安全培训的监管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定期开展安全培训专项检查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对存在安全隐患的企业进行整改和处罚</a:t>
                </a:r>
                <a:endParaRPr/>
              </a:p>
            </p:txBody>
          </p:sp>
          <p:pic>
            <p:nvPicPr>
              <p:cNvPr id="21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国家法律法规对企业机械伤害安全培训的要求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企业机械伤害的类型及原因分析</a:t>
            </a:r>
            <a:endParaRPr/>
          </a:p>
        </p:txBody>
      </p:sp>
      <p:sp>
        <p:nvSpPr>
          <p:cNvPr id="22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企业常见机械伤害类型及案例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7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机械伤害类型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剪切伤害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挤压伤害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砸击伤害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缠绕伤害</a:t>
                </a:r>
                <a:endParaRPr/>
              </a:p>
            </p:txBody>
          </p:sp>
          <p:pic>
            <p:nvPicPr>
              <p:cNvPr id="23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2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机械伤害案例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某企业员工在操作剪切机时，手指被剪切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某企业员工在操作压力机时，手臂被挤压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某企业员工在操作铸造设备时，头部被砸击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某企业员工在操作输送带时，身体被缠绕</a:t>
                </a:r>
                <a:endParaRPr/>
              </a:p>
            </p:txBody>
          </p:sp>
          <p:pic>
            <p:nvPicPr>
              <p:cNvPr id="23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机械伤害事故的主要原因分析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40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设备安全隐患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设备老化，存在断裂风险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设备设计缺陷，容易导致操作失误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人员操作不当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缺乏必要的机械操作知识和技能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违章操作，忽视安全操作规程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0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51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安全管理不到位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安全管理制度不健全，缺乏有效的监管措施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安全培训不足，员工安全意识薄弱</a:t>
                </a:r>
                <a:endParaRPr/>
              </a:p>
            </p:txBody>
          </p:sp>
          <p:pic>
            <p:nvPicPr>
              <p:cNvPr id="25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6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7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59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60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61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62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定期对设备进行检查和维护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及时消除设备安全隐患</a:t>
                </a:r>
                <a:endParaRPr/>
              </a:p>
            </p:txBody>
          </p:sp>
          <p:sp>
            <p:nvSpPr>
              <p:cNvPr id="263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加强设备安全管理</a:t>
                </a:r>
                <a:endParaRPr/>
              </a:p>
            </p:txBody>
          </p:sp>
        </p:grpSp>
        <p:grpSp>
          <p:nvGrpSpPr>
            <p:cNvPr id="264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65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提高员工操作技能</a:t>
                </a:r>
                <a:endParaRPr/>
              </a:p>
            </p:txBody>
          </p:sp>
          <p:sp>
            <p:nvSpPr>
              <p:cNvPr id="266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定期开展机械操作培训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严格执行安全操作规程</a:t>
                </a:r>
                <a:endParaRPr/>
              </a:p>
            </p:txBody>
          </p:sp>
        </p:grpSp>
        <p:grpSp>
          <p:nvGrpSpPr>
            <p:cNvPr id="267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68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加强安全管理</a:t>
                </a:r>
                <a:endParaRPr/>
              </a:p>
            </p:txBody>
          </p:sp>
          <p:sp>
            <p:nvSpPr>
              <p:cNvPr id="269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完善安全管理制度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加强对员工的安全培训和考核</a:t>
                </a:r>
                <a:endParaRPr/>
              </a:p>
            </p:txBody>
          </p:sp>
        </p:grpSp>
      </p:grpSp>
      <p:sp>
        <p:nvSpPr>
          <p:cNvPr id="2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预防机械伤害的关键控制点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71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2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73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600"/>
              <a:t>企业机械伤害安全培训的内容与方法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12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13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14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机械设备的种类和性能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机械伤害事故的危害和预防</a:t>
                </a:r>
                <a:endParaRPr/>
              </a:p>
            </p:txBody>
          </p:sp>
          <p:sp>
            <p:nvSpPr>
              <p:cNvPr id="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机械安全基础知识</a:t>
                </a:r>
                <a:endParaRPr/>
              </a:p>
            </p:txBody>
          </p:sp>
        </p:grpSp>
        <p:grpSp>
          <p:nvGrpSpPr>
            <p:cNvPr id="17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18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安全操作规程和注意事项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设备的正确使用和保养方法</a:t>
                </a:r>
                <a:endParaRPr/>
              </a:p>
            </p:txBody>
          </p:sp>
          <p:sp>
            <p:nvSpPr>
              <p:cNvPr id="19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机械操作安全要求</a:t>
                </a:r>
                <a:endParaRPr/>
              </a:p>
            </p:txBody>
          </p:sp>
          <p:sp>
            <p:nvSpPr>
              <p:cNvPr id="20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2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事故报警和应急措施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事故案例分析和管理改进</a:t>
                </a:r>
                <a:endParaRPr/>
              </a:p>
            </p:txBody>
          </p:sp>
          <p:sp>
            <p:nvSpPr>
              <p:cNvPr id="23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机械伤害事故应急处理</a:t>
                </a:r>
                <a:endParaRPr/>
              </a:p>
            </p:txBody>
          </p:sp>
          <p:sp>
            <p:nvSpPr>
              <p:cNvPr id="24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机械伤害安全培训的基本内容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https://d.book118.com/448067116052006040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企业机械伤害安全培训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2024-09-18T19:18:31.989</cp:lastPrinted>
  <dcterms:created xsi:type="dcterms:W3CDTF">2024-09-18T11:18:32Z</dcterms:created>
  <dcterms:modified xsi:type="dcterms:W3CDTF">2024-09-18T11:18:33Z</dcterms:modified>
</cp:coreProperties>
</file>