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06A45-F4D9-4B03-BC18-05348AA0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7122-711F-4443-B78D-05B7559BB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01EDB-EDC0-48AF-9057-B422F226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71E7-4243-4825-86C0-20A1E93CF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58C6C-D53E-4959-A921-B87E833D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B7E55-82A6-4661-8D74-15C5EEBD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BF3A9-DD7F-478E-9CBE-DFD7B803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EC809-F020-4980-9E6F-8CEFBE3B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1C3A5-4A03-49F9-A111-21248539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658BD-CD65-4665-B090-5E0D135F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4921-9CCE-4E93-BF8A-707F8146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0053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行人及非机动车交通安全知识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道路交通事故处理与救援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交通事故往往导致人员受伤甚至死亡，给家庭和社会带来巨大伤痛。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事故会造成车辆、道路设施等财产的损失，增加社会成本。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事故现场的处理和救援会导致交通拥堵，影响人们的出行。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60" b="125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533" b="175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交通安全直接关系到人民群众的生命财产安全，是建设和谐社会的重要保障。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安全、畅通的交通环境有利于社会经济的正常运行和发展。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提高交通效率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合理的交通规划和安全管理可以提高交通效率，减少拥堵和延误。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375" b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交通安全宣传教育制度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通过广泛的交通安全宣传教育活动，提高公众的交通安全意识和技能。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国家制定了一系列道路交通安全法规，对交通参与者的行为进行规范和约束。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各级交通管理部门负责制定和执行交通管理制度，确保交通秩序和安全。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遵守交通法规，尊重他人生命和财产安全，文明驾驶。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08" r="205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保持冷静、沉着，遇到紧急情况时能够迅速作出判断和应对。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稳定的心理素质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具备健康的体魄和良好的视力、听力等身体条件，确保能够胜任驾驶工作。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合格的身体条件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7" r="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在行车过程中，要礼让行人、非机动车和其他车辆，做到文明驾驶。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安全行车基本规则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降低车速，保持安全距离，注意积水深度和路面湿滑情况。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使用雪地轮胎或防滑链，保持匀速行驶，避免急刹车和急转弯。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开启雾灯和近光灯，降低车速，保持安全距离，注意观察前方路况。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雾天驾驶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正确使用灯光，保持车速在可控范围内，注意观察路面和周围环境变化。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发动机及底盘检查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检查发动机油、冷却液、皮带等，以及底盘的紧固情况、有无漏油等。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灯光系统检查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包括近光灯、远光灯、转向灯等，确保灯光齐全、亮度足够。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检查轮胎磨损、气压、裂纹等情况，确保行驶安全。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包括刹车片、刹车盘、刹车油等，确保刹车性能良好。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检查转向盘、转向柱、转向机等部件，确保转向灵活、无异常。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刹车失灵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立即停车检查刹车系统，更换磨损严重的刹车片、刹车盘等。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发动机无法启动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检查点火系统、燃油系统、电池等，逐一排查故障并修复。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车辆行驶中熄火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可能是燃油供应不足、点火系统故障等，需及时检修。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转向沉重或失灵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检查转向系统各部件，如转向机、转向柱等，及时维修或更换。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轮胎异常磨损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可能是四轮定位不准、悬挂系统问题等，需进行专业检修。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常见故障排查与处理方法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https://d.book118.com/448070053031006044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2024-09-24T03:48:40.396</cp:lastPrinted>
  <dcterms:created xsi:type="dcterms:W3CDTF">2024-09-23T19:48:40Z</dcterms:created>
  <dcterms:modified xsi:type="dcterms:W3CDTF">2024-09-23T19:48:42Z</dcterms:modified>
</cp:coreProperties>
</file>