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8BAA-A2E6-4E32-9770-C297031D1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CC0B7-33FA-4983-BD49-E4971E09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7DB1D-053B-4C42-88AE-8BBA2E4C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0EC41-5191-4ABA-B039-0157BBB31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3B9D6-A262-4AD5-A943-DFB3CC54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74176-0CF3-477A-86D0-968F346C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A6B710-3ACE-40AB-8B72-C69EBF8EE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74EB6-4ADD-42B9-AB57-8E73AA6D2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AB955-1106-457B-B65E-CC6E6577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2CAE-7D70-434C-940C-ADF1C2D73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EB180-DFF0-4E28-8CB6-3BF901DD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205512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2023年化工厂化验室年终总结报告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2023年化验室工作总结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2023年化工厂生产情况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化验室在化工厂中的地位和作用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2023年化验室存在的问题和改进建议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对2023年化工厂化验室的工作进行全面总结，分析成果和不足，为未来工作提供改进方向。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随着化工业的快速发展，化工厂化验室在产品质量控制、生产过程优化等方面发挥着越来越重要的作用。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2023年1月1日至12月31日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化验室日常管理、人员培训、设备维护、实验数据记录与分析等方面的工作总结。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2023年化验室工作总结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化验室日常运营情况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化验室日常运营情况良好，各项检测任务均能按时完成，检测数据准确可靠，为化工厂的生产提供了有力支持。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在日常运营中，化验室注重质量管理体系的建立和实施，加强了对检测过程的控制和监督，提高了检测效率和准确性。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化验室积极配合生产部门的需求，及时调整检测计划和任务，确保生产过程中的质量控制和产品质量的稳定。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化验室注重人员培训和技能提升，定期组织内部培训和外部交流，提高人员素质和技术水平。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化验室人员工作态度认真，责任心较强，能够严格遵守操作规程和质量控制要求，保证了检测结果的准确性和可靠性。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373" r="93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099" r="70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化验室人员结构合理，技术水平较高，具备丰富的检测经验和专业技能。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化验室人员情况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化验室设备齐全、先进，能够满足各种检测需求和技术要求。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化验室注重设备的维护和保养，定期进行设备检查和校准，确保设备的正常运行和使用效果。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化验室积极引进新技术和设备，提高检测效率和准确性，为化工厂的生产提供更好的技术支持和服务。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化验室设备情况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2023年化工厂生产情况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详细描述：2023年，化工厂的生产总量实现了稳步增长，较去年相比增长了约10%。这一增长得益于工艺技术的改进、生产设备的更新以及市场需求的有力支撑。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化工厂生产总量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在2023年，化工厂的产品种类得到了多样化发展。除了传统的化工产品，还成功开发出了多种高附加值的新产品，满足了市场的多样化需求。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化工厂产品种类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https://d.book118.com/448072055125006032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2024-09-10T11:21:39.747</cp:lastPrinted>
  <dcterms:created xsi:type="dcterms:W3CDTF">2024-09-10T03:21:39Z</dcterms:created>
  <dcterms:modified xsi:type="dcterms:W3CDTF">2024-09-10T03:21:41Z</dcterms:modified>
</cp:coreProperties>
</file>