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AC26A1-76C2-4AD3-A4CF-4B0432798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E1141D-8890-4D03-BD2F-68DCCC133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385993-0DFF-4C6D-8896-75A048E8C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7CC8E5-9153-416E-8970-73661FEEA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7D2A0B-7467-4C7F-9364-E15F040F39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4C0F3B-FA6C-4572-9560-2CDEBC8BF4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BD829F-9831-4FCD-B710-2FCB35E7DF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3EB4B-B919-417A-9245-8E35F0045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C86555-9682-4968-A862-3CD524FE5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E86FD-435B-4D91-BB35-BF967F40C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4EE48-1EB5-4DC0-8ECA-80EA43F79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72067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镜面对称与旋转对称</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镜面对称概述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旋转对称概述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镜面对称与旋转对称关系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镜面对称在几何学中应用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旋转对称在几何学中应用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镜面对称与旋转对称在生活中的应用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镜面对称概述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性质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镜面对称是指一个物体关于一个平面对称，即如果将该平面视为镜子，则物体与其镜像完全重合。</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镜面对称具有反射性，即任何一点关于镜面的对称点都在镜面的另一侧，且等距于镜面。</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镜面对称图形在镜子中的像是与原图形完全重合的。</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图形与其镜像完全重合</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镜面作为对称轴，将图形分为两个互为镜像的部分。</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对称轴是镜面</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如正方形、圆形、等腰三角形等都是具有镜面对称性的图形。</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常见镜面对称图形</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镜面对称图形特点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在光学中，镜面反射是一种重要的现象，遵循镜面对称原则。</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光学</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建筑师在设计时经常利用镜面对称来创造出具有美感和和谐感的建筑。</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建筑设计</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许多生物的外形也具有镜面对称性，如蝴蝶的翅膀、鸟类的羽毛等。</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自然界中的生物</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艺术家在创作时也会利用镜面对称来创造出具有独特美感的艺术品。</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艺术品</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t="5428" b="5428"/>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镜面对称应用举例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旋转对称概述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旋转对称是指把一个平面图形绕着平面内某一点转动一个角度（小于周角）后，能与自身重合。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旋转对称具有周期性，即图形在旋转过程中，每隔一定角度就能与自身重合一次。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旋转对称图形都有一个固定的中心点，图形围绕该点进行旋转。</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中心点</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旋转对称图形具有周期性，即每隔一定角度就能与原图重合一次。</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周期性</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旋转对称图形没有对称轴，而是通过中心点的旋转来实现对称。</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对称轴</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旋转对称的角度必须是小于360度的，且为某个固定值的倍数。</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角度限制</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旋转对称图形特点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自然界中的旋转对称</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如花朵、雪花等自然界中的许多物体都具有旋转对称性。</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艺术品中的旋转对称</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艺术家在创作时经常利用旋转对称性来设计出具有美感的图案和造型。</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建筑中的旋转对称</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建筑设计中也常利用旋转对称性来增强建筑的美感和稳定性，如旋转楼梯、穹顶等。</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数学中的旋转对称</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在几何学中，旋转对称是一种重要的对称形式，对于理解几何图形的性质和变换具有重要意义。</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旋转对称应用举例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镜面对称与旋转对称关系</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镜面对称和旋转对称都是对称现象，它们都能够使得物体在某种变换下保持不变。其中，镜面对称可以看作是物体关于某平面的反射，而旋转对称则是物体绕某点旋转一定角度后与原图重合。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相互联系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镜面对称是关于平面的对称，而旋转对称是关于点的对称。此外，镜面对称只需要一个对称轴，而旋转对称则需要一个对称中心和旋转角度。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相互联系与区别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镜面对称转换为旋转对称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在某些情况下，可以通过找到一个合适的对称中心和旋转角度，将镜面对称转换为旋转对称。这通常需要对物体进行一些特殊的变换或构造。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旋转对称转换为镜面对称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同样地，在某些情况下，可以通过找到一个合适的对称平面，将旋转对称转换为镜面对称。这通常需要对物体进行一些特殊的观察或构造。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转换条件及方法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https://d.book118.com/448072067033006035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2024-09-13T23:18:53.814</cp:lastPrinted>
  <dcterms:created xsi:type="dcterms:W3CDTF">2024-09-13T15:18:53Z</dcterms:created>
  <dcterms:modified xsi:type="dcterms:W3CDTF">2024-09-13T15:18:55Z</dcterms:modified>
</cp:coreProperties>
</file>