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FC85E-99E4-4A7F-8009-C920D15AB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F16F4-48AA-446B-BC35-B3231FAB7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89EC4-E7C7-4D3E-BAC7-B2FCFF648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545A2-5842-4350-9CE7-41956C81C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36627-53F0-449D-84BE-70A6BE2AF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75A1D-6CE7-4E42-BE37-B48F118CF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6B0CD-3374-4F80-AE52-BB2E171CD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927CD-CD98-417D-BC02-5C57D61CF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07B0A-4CFD-4166-9CEF-B7BEB4458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75775-4F80-4808-A001-2CAA1577D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00A77-ED41-468D-BABF-2673CAD6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3045131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安全生产操作规程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安全生产事故预防与处理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https://d.book118.com/448073045131006022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2024-08-29T03:45:45.976</cp:lastPrinted>
  <dcterms:created xsi:type="dcterms:W3CDTF">2024-08-28T19:45:45Z</dcterms:created>
  <dcterms:modified xsi:type="dcterms:W3CDTF">2024-08-28T19:45:47Z</dcterms:modified>
</cp:coreProperties>
</file>