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55A6D-1F4B-4535-AAA1-91F7DBFE7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CFC87-2846-4A4D-9213-AEC58C4C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9D67B-12F7-4956-84B4-BC6473CCD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B5724-5F9F-4D33-8888-9FEAA32BA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EFB9FF-35B2-4F9B-A8E2-F8959C82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2D6AA-3562-4D1E-A89C-958E483C0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DC3B4-0364-4E4A-856C-BEC7F349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DF4CC-42C1-468A-A1DB-A47B8997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457D2-CA31-4240-B924-327AA9B06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B8E8E-6571-4CB1-9825-9C6283A48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C6376-B22B-4229-B837-7AAD4709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3106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《动物解剖学实验》PPT课件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掌握动物解剖学的基本知识和技能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了解动物器官系统的结构与功能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培养学生对动物解剖学的兴趣和实验操作能力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动物器官系统的观察与描述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动物标本的制作与展示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动物解剖实验操作与记录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实验报告的撰写与提交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实验内容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实验过程中需严格遵守实验室安全规定，注意个人卫生和实验室环境卫生。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实验报告需按照规定的格式和要求撰写，内容需完整、准确、清晰。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实验前需预习相关理论知识，了解实验目的和内容。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实验后需及时整理实验器材和用品，并撰写实验报告。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常用于学习人体解剖学，因为其与人类的解剖结构有许多相似之处。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常用于学习生理学和药理学，因为其体型小、繁殖快，便于进行实验操作。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常用于学习心血管和呼吸系统解剖学，因为其心脏和肺部结构相对简单。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实验动物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镊子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解剖盘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实验器材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用于切开动物组织。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用于夹取组织或器官。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用于放置和固定动物标本。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用于观察微观结构。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20" r="144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用于保持动物组织的湿润。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生理盐水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用于固定标本，保持其形态和颜色。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用于脱水和消毒。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用于染色组织，以便在显微镜下观察。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苏木素-伊红染色剂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实验药品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https://d.book118.com/448073106055006024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2024-08-31T13:04:22.405</cp:lastPrinted>
  <dcterms:created xsi:type="dcterms:W3CDTF">2024-08-31T05:04:22Z</dcterms:created>
  <dcterms:modified xsi:type="dcterms:W3CDTF">2024-08-31T05:04:24Z</dcterms:modified>
</cp:coreProperties>
</file>