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F00E6-CF60-481A-BDC2-9DCB6AE31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B0ACD-A03A-4143-B647-1C7E06509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4990D-6D01-428E-B023-FD065A12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96519-1AF5-4BC1-B0A8-A99D4ED3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1B5A9-96EB-49AD-BA3E-B261455F3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02C0F-8DBF-4772-93E4-ADF6D824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3B7AA-16D3-46A3-A84D-C76E4B95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E9AB4-5170-4013-A80A-096A5713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7EC57-1C9C-45B9-9871-8AFD0971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878DC-773B-4E0D-912A-F70D0C8C2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28C09-ACB5-4977-903E-08504876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411602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营销渠道结构分析意尔康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意尔康简介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意尔康简介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营销渠道结构现状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营销渠道结构分析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未来营销渠道展望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意尔康简介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意尔康在天猫、京东等电商平台开设了官方旗舰店，方便消费者在线购买。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公司还通过社交媒体平台进行品牌宣传和销售，如微信、微博等。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意尔康拥有广泛的实体门店网络，覆盖了全国各大城市。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实体门店提供了试穿、购买等服务，为消费者提供了更为直观和便捷的购物体验。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意尔康与多家知名品牌合作，共同推出联名款产品，提升品牌知名度和影响力。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公司还与一些电商平台合作，开展促销活动和定制化服务，吸引更多消费者关注和购买意尔康的产品。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营销渠道结构现状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意尔康也通过直营店的形式，直接管理和运营部分店铺，以确保产品和服务的质量和一致性。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意尔康提供定制服务，根据消费者的需求和尺寸，量身定制鞋类产品，满足个性化需求。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专卖店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意尔康在全国范围内拥有大量的专卖店，这些店铺直接面向消费者，提供产品展示、销售和售后服务。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直接销售渠道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意尔康通过与经销商合作，将产品销售到更广泛的区域和市场，扩大销售网络。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经销商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意尔康的产品也进入百货商场进行销售，通过商场的客流量吸引潜在消费者。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百货商场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意尔康还通过加盟店的形式，吸引更多的投资者加入，快速扩大市场份额。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加盟店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间接销售渠道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78" b="46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671" r="4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73" b="10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线上销售渠道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意尔康拥有自己的官方网站，提供在线购物、产品展示和品牌宣传等功能。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意尔康在各大电商平台如淘宝、京东等开设店铺，利用电商平台庞大的用户基础和便捷的购物体验吸引消费者。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意尔康也尝试通过O2O模式，将线上与线下的销售渠道相结合，提供更加完善的购物体验。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营销渠道结构分析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https://d.book118.com/448074116020006037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2024-09-16T19:59:03.702</cp:lastPrinted>
  <dcterms:created xsi:type="dcterms:W3CDTF">2024-09-16T11:59:03Z</dcterms:created>
  <dcterms:modified xsi:type="dcterms:W3CDTF">2024-09-16T11:59:05Z</dcterms:modified>
</cp:coreProperties>
</file>