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DE1F9-CF42-470E-8B83-FF38A90B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905F7-1CBC-45C4-B902-B4C5DE3E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79B0C-7FDE-4DEB-B879-081AE6E2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AA802-E7E5-4B27-846F-EB41797E1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E5295-8A31-436E-B5DA-2CDABA92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0AD31-F6F7-4AD8-8FF5-CDEB3A62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29A94-D4FE-4827-9A11-C66F78CA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6CF29-1F33-43E7-86F2-59E67CA6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196F2-C634-4F27-AAD6-3D4F0172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5FF29-FDEB-4C4A-8EEA-0F4DAF21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8001-C218-4A63-AED8-9F2644A5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525" r:id="rId2"/>
    <p:sldLayoutId id="2147495526" r:id="rId3"/>
    <p:sldLayoutId id="2147495527" r:id="rId4"/>
    <p:sldLayoutId id="2147495528" r:id="rId5"/>
    <p:sldLayoutId id="2147495529" r:id="rId6"/>
    <p:sldLayoutId id="2147495530" r:id="rId7"/>
    <p:sldLayoutId id="2147495531" r:id="rId8"/>
    <p:sldLayoutId id="2147495532" r:id="rId9"/>
    <p:sldLayoutId id="2147495533" r:id="rId10"/>
    <p:sldLayoutId id="214749553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5012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水电监理工程师年度总结及下一年计划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年度工作总结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工作成果和收获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下一年工作计划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对公司的建议和期望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9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项目的规模和投资额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已完成的项目数量及名称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项目的质量及安全情况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项目的经济效益和社会效益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1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施工进度延误：分析原因，采取措施，确保后续工程按计划进行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施工质量问题：加强质量监管，提高施工人员素质，确保工程质量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施工现场安全问题：加强安全教育，完善安全制度，确保施工安全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与业主、设计院沟通不畅：建立有效的沟通机制，提高沟通效率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工作亮点和成功案例</a:t>
            </a:r>
            <a:endParaRPr lang="zh-CN" altLang="en-US"/>
          </a:p>
        </p:txBody>
      </p:sp>
      <p:sp>
        <p:nvSpPr>
          <p:cNvPr id="10490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创新工作方法，提高工作效率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与团队成员紧密合作，共同解决问题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高效完成项目进度，确保工程质量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优化资源配置，降低成本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不足之处和改进措施</a:t>
            </a:r>
            <a:endParaRPr lang="zh-CN" altLang="en-US"/>
          </a:p>
        </p:txBody>
      </p:sp>
      <p:sp>
        <p:nvSpPr>
          <p:cNvPr id="10491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不足之处：对新技术、新工艺掌握不够，部分工作仍停留在传统模式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不足之处：部分工程进度滞后，质量把控不够严格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改进措施：加强与施工单位的沟通协调，提高质量意识和技术水平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改进措施：加强学习，提高自身综合素质，积极探索创新工作方法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工作成果和收获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专业知识提升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掌握水利水电工程监理规范和流程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了解工程安全、质量、进度和投资控制要点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掌握工程合同管理、信息管理及协调工作方法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参与多个水电站监理项目，积累实践经验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团队协作能力提升</a:t>
            </a:r>
            <a:endParaRPr lang="zh-CN" altLang="en-US"/>
          </a:p>
        </p:txBody>
      </p:sp>
      <p:sp>
        <p:nvSpPr>
          <p:cNvPr id="10493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任务分配：合理分配工作任务，发挥团队成员的优势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高效沟通：与团队成员保持良好沟通，确保信息传递准确无误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解决问题：共同解决问题，集思广益，提高团队协作效率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互相支持：在团队成员遇到困难时给予支持和帮助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客户满意度提高</a:t>
            </a:r>
            <a:endParaRPr lang="zh-CN" altLang="en-US"/>
          </a:p>
        </p:txBody>
      </p:sp>
      <p:sp>
        <p:nvSpPr>
          <p:cNvPr id="10493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客户反馈：对水电监理工程师的工作表示满意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质量保障：严格把控工程质量，确保客户满意度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沟通协调：加强与客户、施工方等各方的沟通协调，提高工作效率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服务改进：根据客户反馈，不断改进服务质量和流程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https://d.book118.com/448075012016006040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水电监理工程师年度总结及下一年计划</vt:lpstr>
      <vt:lpstr>目录</vt:lpstr>
      <vt:lpstr>单击添加章节标题</vt:lpstr>
      <vt:lpstr>年度工作总结</vt:lpstr>
      <vt:lpstr>PowerPoint Presentation</vt:lpstr>
      <vt:lpstr>完成项目情况</vt:lpstr>
      <vt:lpstr>遇到的问题和解决方案</vt:lpstr>
      <vt:lpstr>工作亮点和成功案例</vt:lpstr>
      <vt:lpstr>不足之处和改进措施</vt:lpstr>
      <vt:lpstr>工作成果和收获</vt:lpstr>
      <vt:lpstr>PowerPoint Presentation</vt:lpstr>
      <vt:lpstr>专业知识提升</vt:lpstr>
      <vt:lpstr>团队协作能力提升</vt:lpstr>
      <vt:lpstr>客户满意度提高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2024-09-18T06:57:12.531</cp:lastPrinted>
  <dcterms:created xsi:type="dcterms:W3CDTF">2024-09-17T22:57:12Z</dcterms:created>
  <dcterms:modified xsi:type="dcterms:W3CDTF">2024-09-17T22:57:14Z</dcterms:modified>
</cp:coreProperties>
</file>