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6C5C277-17BE-4121-80D4-E6360D7E221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1D154-CFEB-4873-AED4-9F8454F8F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2BFFF-8BF7-4CB2-99A6-C17762C32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4EA58-49E0-4F73-85A3-E1237338A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470A28-F7A8-45D5-9116-BA879B5D8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B683E8-B649-4D5E-8B1D-FA966A1BF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9E19C8-0730-457C-B527-2BFB9E8B0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DFE819-2B51-40DD-B097-3132BC3579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6F030-CE18-485F-AB9B-BDBE104A2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E188DD-EAEC-4EA0-AC4F-75F882F9D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40A81-6A1D-4FD5-B0D5-D442BB73D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203EF-91F1-49B7-BF36-7B6327260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17C757D-1636-4299-B1AD-5768C2DC8DB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B8F28BD-6960-46DF-B18B-1CB9243C06F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7503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安全常识普及宣传培训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为什么需要安全常识普及宣传培训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安全意识培训的内容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安全常识普及宣传的方法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安全实践中的问题与对策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安全常识的践行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安全常识普及宣传培训总结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为什么需要安全常识普及宣传培训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为什么安全常识普及宣传培训至关重要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常识普及宣传培训对个人和组织都至关重要。首先，安全意识的重要性不容忽视，它能提醒人们在危险情况下保护自己。其次，预防事故的必要性可以减少悲剧发生的机会。最后，法律法规的要求也要求企业进行相应的安全培训，以确保员工和企业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安全意识的提升对个人和组织的意义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确保员工和财产安全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保护人员生命财产安全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避免因安全问题导致的负面舆论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维护企业声誉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减少事故发生对工作的影响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安全常识普及宣传培训的目的和意义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避免悲剧发生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预防事故发生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增强员工对危险的警觉性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促进员工自我保护意识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营造安全稳定的工作环境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提高整体安全水平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线下安全讲座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互动性强，提高学习效果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现场体验实际操作，更加直观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安全常识手册的发放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便于员工随时查阅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内容详细全面，便于理解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安全常识普及宣传培训的形式和工具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随时随地进行安全学习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灵活性强，适合不同时间段的学习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安全常识普及宣传培训是企业发展的基石，也是每个员工应该具备的基本素质。只有不断加强安全意识，才能有效预防事故发生，保障员工和企业的安全。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安全意识培训的内容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工作场所安全意识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工作场所安全意识是保障员工生命安全的重要环节。进行火灾逃生演练可以让员工熟悉逃生路线；防止高处坠落需注意安全带的正确使用；电器使用安全包括不乱接线、不私自拆装电器等。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个人安全意识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谨慎公开个人信息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防范网络诈骗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提高警惕，学会自卫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防止人身侵害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保持冷静，寻找逃生通道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遇险时的自救方法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突发火灾处置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沿着逃生通道撤离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化学品泄漏应急处理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尽快避开泄漏区域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突发事件处理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地震逃生演练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听从指挥，迅速疏散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夜间和外出安全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保管好随身财物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外出旅行安全常识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了解自卫器材的使用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探讨如何自卫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避免走暗路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夜间回家注意事项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安全意识培训是企业和个人必须重视的一项工作。只有不断加强安全意识，才能有效预防事故的发生，保障人员生命财产安全。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安全常识普及宣传的方法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安全常识宣传策略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建立培训体系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制定安全意识培训计划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确保信息畅通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建立安全问题反馈机制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包括会议、海报、视频等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利用多种形式宣传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信息化手段在安全宣传中的应用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扩大传播范围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利用微信公众号传播安全知识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方便员工随时学习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设立安全常识小程序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生动形象展示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利用视频动画制作宣传片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安全事故预防故事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警示事故风险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安全问题解决案例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问题解决经验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利用实例故事引发员工关注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真实案例分析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启发思考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安全漫画及动画的制作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通过幽默生动的漫画和动画视频，可以轻松传达复杂的安全知识，吸引员工的注意力，提高学习效果。制作过程中要注重情节设计和画面表现力，让员工在欣赏的同时能够深刻理解安全常识。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借助动画视频吸引员工关注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增强印象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利用动态视觉效果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提高观看体验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制作精美动画场景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深入人心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结合音频讲解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https://d.book118.com/448075037010006050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134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安全常识普及宣传培训</vt:lpstr>
      <vt:lpstr>目录</vt:lpstr>
      <vt:lpstr>第1章 为什么需要安全常识普及宣传培训</vt:lpstr>
      <vt:lpstr> </vt:lpstr>
      <vt:lpstr>安全意识的提升对个人和组织的意义</vt:lpstr>
      <vt:lpstr>安全常识普及宣传培训的目的和意义</vt:lpstr>
      <vt:lpstr>安全常识普及宣传培训的形式和工具</vt:lpstr>
      <vt:lpstr>结语</vt:lpstr>
      <vt:lpstr>第2章 安全意识培训的内容</vt:lpstr>
      <vt:lpstr> </vt:lpstr>
      <vt:lpstr>个人安全意识</vt:lpstr>
      <vt:lpstr>突发事件处理</vt:lpstr>
      <vt:lpstr>夜间和外出安全</vt:lpstr>
      <vt:lpstr>总结</vt:lpstr>
      <vt:lpstr>第3章 安全常识普及宣传的方法</vt:lpstr>
      <vt:lpstr>安全常识宣传策略</vt:lpstr>
      <vt:lpstr>信息化手段在安全宣传中的应用</vt:lpstr>
      <vt:lpstr>利用实例故事引发员工关注</vt:lpstr>
      <vt:lpstr> </vt:lpstr>
      <vt:lpstr>借助动画视频吸引员工关注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2024-09-29T14:20:37.349</cp:lastPrinted>
  <dcterms:created xsi:type="dcterms:W3CDTF">2024-09-29T06:20:37Z</dcterms:created>
  <dcterms:modified xsi:type="dcterms:W3CDTF">2024-09-29T06:20:39Z</dcterms:modified>
</cp:coreProperties>
</file>