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华文新魏" panose="02010800040101010101" pitchFamily="2" charset="-122"/>
      <p:regular r:id="rId22"/>
    </p:embeddedFont>
    <p:embeddedFont>
      <p:font typeface="华光大标宋_CNKI" panose="02000500000000000000" pitchFamily="2" charset="-122"/>
      <p:regular r:id="rId23"/>
    </p:embeddedFont>
    <p:embeddedFont>
      <p:font typeface="Calibri" panose="020F0502020204030204" pitchFamily="2" charset="0"/>
      <p:regular r:id="rId24"/>
      <p:bold r:id="rId25"/>
      <p:italic r:id="rId26"/>
      <p:boldItalic r:id="rId27"/>
    </p:embeddedFont>
    <p:embeddedFont>
      <p:font typeface="华光小标宋_CNKI" panose="02000500000000000000" pitchFamily="2" charset="-122"/>
      <p:regular r:id="rId28"/>
    </p:embeddedFont>
    <p:embeddedFont>
      <p:font typeface="黑体" panose="02010609060101010101" pitchFamily="1" charset="-122"/>
      <p:regular r:id="rId29"/>
    </p:embeddedFont>
    <p:embeddedFont>
      <p:font typeface="微软雅黑" panose="020B0503020204020204" charset="-122"/>
      <p:regular r:id="rId30"/>
    </p:embeddedFont>
    <p:embeddedFont>
      <p:font typeface="等线 Light" panose="02010600030101010101" charset="-122"/>
      <p:regular r:id="rId31"/>
    </p:embeddedFont>
    <p:embeddedFont>
      <p:font typeface="等线" panose="02010600030101010101" charset="-122"/>
      <p:regular r:id="rId32"/>
    </p:embeddedFont>
    <p:embeddedFont>
      <p:font typeface="华文中宋" panose="02010600040101010101" pitchFamily="2" charset="-122"/>
      <p:regular r:id="rId33"/>
    </p:embeddedFont>
    <p:embeddedFont>
      <p:font typeface="楷体" panose="02010609060101010101" pitchFamily="1" charset="-122"/>
      <p:regular r:id="rId34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03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font" Target="fonts/font5.fntdata" /><Relationship Id="rId27" Type="http://schemas.openxmlformats.org/officeDocument/2006/relationships/font" Target="fonts/font6.fntdata" /><Relationship Id="rId28" Type="http://schemas.openxmlformats.org/officeDocument/2006/relationships/font" Target="fonts/font7.fntdata" /><Relationship Id="rId29" Type="http://schemas.openxmlformats.org/officeDocument/2006/relationships/font" Target="fonts/font8.fntdata" /><Relationship Id="rId3" Type="http://schemas.openxmlformats.org/officeDocument/2006/relationships/slide" Target="slides/slide1.xml" /><Relationship Id="rId30" Type="http://schemas.openxmlformats.org/officeDocument/2006/relationships/font" Target="fonts/font9.fntdata" /><Relationship Id="rId31" Type="http://schemas.openxmlformats.org/officeDocument/2006/relationships/font" Target="fonts/font10.fntdata" /><Relationship Id="rId32" Type="http://schemas.openxmlformats.org/officeDocument/2006/relationships/font" Target="fonts/font11.fntdata" /><Relationship Id="rId33" Type="http://schemas.openxmlformats.org/officeDocument/2006/relationships/font" Target="fonts/font12.fntdata" /><Relationship Id="rId34" Type="http://schemas.openxmlformats.org/officeDocument/2006/relationships/font" Target="fonts/font13.fntdata" /><Relationship Id="rId35" Type="http://schemas.openxmlformats.org/officeDocument/2006/relationships/presProps" Target="presProps.xml" /><Relationship Id="rId36" Type="http://schemas.openxmlformats.org/officeDocument/2006/relationships/viewProps" Target="viewProps.xml" /><Relationship Id="rId37" Type="http://schemas.openxmlformats.org/officeDocument/2006/relationships/theme" Target="theme/theme1.xml" /><Relationship Id="rId38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2A1DAF5-1050-4C13-A3FE-851FE209D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1CEB7A4-9778-478E-BC89-172BF4DE0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40BC8C3-AE10-43EA-BBD3-323FA43D2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B388693-0533-4464-B020-02CD51901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D9713C50-B002-4668-A73E-85F067A44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726A9A47-1594-439E-A5DC-FFF0E312C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BC551BB4-AFE4-4C08-BC8F-FFF132DA9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BA3ACAA-8F27-4EC7-877E-F29AD8B6C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0D7C6B9-E20A-4644-A20F-1BE99C402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BDCFABF-00A9-4B2B-91BB-BEF3F452E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9695FC7-6ACC-43C1-9F92-BF43D22E1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E298195A-E950-4BC5-9411-EA258146DDD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1673968-8D13-44E3-871B-037C2A3BA7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E298195A-E950-4BC5-9411-EA258146DDD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1673968-8D13-44E3-871B-037C2A3BA7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E298195A-E950-4BC5-9411-EA258146DDD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1673968-8D13-44E3-871B-037C2A3BA7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E298195A-E950-4BC5-9411-EA258146DDD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1673968-8D13-44E3-871B-037C2A3BA7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E298195A-E950-4BC5-9411-EA258146DDD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F1673968-8D13-44E3-871B-037C2A3BA7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E298195A-E950-4BC5-9411-EA258146DDD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1673968-8D13-44E3-871B-037C2A3BA7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E298195A-E950-4BC5-9411-EA258146DDD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F1673968-8D13-44E3-871B-037C2A3BA7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E298195A-E950-4BC5-9411-EA258146DDD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1673968-8D13-44E3-871B-037C2A3BA7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E298195A-E950-4BC5-9411-EA258146DDD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1673968-8D13-44E3-871B-037C2A3BA7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E298195A-E950-4BC5-9411-EA258146DDD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1673968-8D13-44E3-871B-037C2A3BA7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E298195A-E950-4BC5-9411-EA258146DDD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1673968-8D13-44E3-871B-037C2A3BA76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298195A-E950-4BC5-9411-EA258146DDD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1673968-8D13-44E3-871B-037C2A3BA763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1.xml" /><Relationship Id="rId3" Type="http://schemas.openxmlformats.org/officeDocument/2006/relationships/image" Target="../media/image1.jpeg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55.xml" /><Relationship Id="rId3" Type="http://schemas.openxmlformats.org/officeDocument/2006/relationships/tags" Target="../tags/tag15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59.xml" /><Relationship Id="rId3" Type="http://schemas.openxmlformats.org/officeDocument/2006/relationships/tags" Target="../tags/tag16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1.xml" /><Relationship Id="rId3" Type="http://schemas.openxmlformats.org/officeDocument/2006/relationships/image" Target="NULL" TargetMode="External" /><Relationship Id="rId4" Type="http://schemas.openxmlformats.org/officeDocument/2006/relationships/image" Target="../media/image3.jpeg" /><Relationship Id="rId5" Type="http://schemas.openxmlformats.org/officeDocument/2006/relationships/tags" Target="../tags/tag162.xml" /><Relationship Id="rId6" Type="http://schemas.openxmlformats.org/officeDocument/2006/relationships/tags" Target="../tags/tag16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4.xml" /><Relationship Id="rId3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6.xml" /><Relationship Id="rId3" Type="http://schemas.openxmlformats.org/officeDocument/2006/relationships/image" Target="../media/image4.jpeg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image" Target="../media/image5.jpeg" /><Relationship Id="rId5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2.xml" /><Relationship Id="rId3" Type="http://schemas.openxmlformats.org/officeDocument/2006/relationships/image" Target="../media/image6.jpeg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image" Target="../media/image7.jpeg" /><Relationship Id="rId5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image" Target="../media/image8.jpeg" /><Relationship Id="rId5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1.xml" /><Relationship Id="rId3" Type="http://schemas.openxmlformats.org/officeDocument/2006/relationships/image" Target="../media/image9.jpeg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image" Target="../media/image10.jpeg" /><Relationship Id="rId7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5.xml" /><Relationship Id="rId3" Type="http://schemas.openxmlformats.org/officeDocument/2006/relationships/image" Target="../media/image11.jpeg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8.xml" /><Relationship Id="rId3" Type="http://schemas.openxmlformats.org/officeDocument/2006/relationships/image" Target="../media/image12.jpeg" /><Relationship Id="rId4" Type="http://schemas.openxmlformats.org/officeDocument/2006/relationships/tags" Target="../tags/tag189.xml" /><Relationship Id="rId5" Type="http://schemas.openxmlformats.org/officeDocument/2006/relationships/image" Target="../media/image13.jpeg" /><Relationship Id="rId6" Type="http://schemas.openxmlformats.org/officeDocument/2006/relationships/tags" Target="../tags/tag190.xml" /><Relationship Id="rId7" Type="http://schemas.openxmlformats.org/officeDocument/2006/relationships/image" Target="../media/image14.jpeg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3.xml" /><Relationship Id="rId3" Type="http://schemas.openxmlformats.org/officeDocument/2006/relationships/image" Target="../media/image15.jpeg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6.xml" /><Relationship Id="rId3" Type="http://schemas.openxmlformats.org/officeDocument/2006/relationships/image" Target="../media/image16.jpeg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9.xml" /><Relationship Id="rId3" Type="http://schemas.openxmlformats.org/officeDocument/2006/relationships/image" Target="../media/image17.jpeg" /><Relationship Id="rId4" Type="http://schemas.openxmlformats.org/officeDocument/2006/relationships/tags" Target="../tags/tag20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hyperlink" Target="https://d.book118.com/448075044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6" y="0"/>
            <a:ext cx="12174964" cy="6858000"/>
          </a:xfrm>
          <a:prstGeom prst="rect">
            <a:avLst/>
          </a:prstGeom>
        </p:spPr>
      </p:pic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457200" y="2701694"/>
            <a:ext cx="11474245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206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第</a:t>
            </a:r>
            <a:r>
              <a:rPr lang="en-US" altLang="zh-CN" sz="4800" b="1">
                <a:solidFill>
                  <a:srgbClr val="00206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6</a:t>
            </a:r>
            <a:r>
              <a:rPr lang="zh-CN" altLang="en-US" sz="4800" b="1">
                <a:solidFill>
                  <a:srgbClr val="002060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课   古代人类的迁徙和区域文化的形成</a:t>
            </a:r>
            <a:endParaRPr lang="zh-CN" altLang="en-US" sz="4800" b="1">
              <a:solidFill>
                <a:srgbClr val="002060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2138516" y="643080"/>
            <a:ext cx="91734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latin typeface="华光大标宋_CNKI" panose="02000500000000000000" pitchFamily="2" charset="-122"/>
                <a:ea typeface="华光大标宋_CNKI" panose="02000500000000000000" pitchFamily="2" charset="-122"/>
              </a:rPr>
              <a:t>第三单元   人口迁徙、文化交融与认同    </a:t>
            </a:r>
            <a:endParaRPr lang="zh-CN" altLang="en-US" sz="3200" b="1">
              <a:latin typeface="华光大标宋_CNKI" panose="02000500000000000000" pitchFamily="2" charset="-122"/>
              <a:ea typeface="华光大标宋_CNKI" panose="02000500000000000000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589935" y="1443841"/>
            <a:ext cx="10486104" cy="378565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400" b="1" kern="100">
                <a:solidFill>
                  <a:srgbClr val="002060"/>
                </a:solidFill>
                <a:effectLst/>
                <a:latin typeface="+mn-ea"/>
                <a:cs typeface="Times New Roman" panose="02020603050405020304" pitchFamily="18" charset="0"/>
              </a:rPr>
              <a:t>【单元课程标准】</a:t>
            </a:r>
            <a:endParaRPr lang="en-US" altLang="zh-CN" sz="4400" b="1" kern="100">
              <a:solidFill>
                <a:srgbClr val="002060"/>
              </a:solidFill>
              <a:effectLst/>
              <a:latin typeface="+mn-ea"/>
              <a:cs typeface="Times New Roman" panose="02020603050405020304" pitchFamily="18" charset="0"/>
            </a:endParaRPr>
          </a:p>
          <a:p>
            <a:pPr marL="571500" indent="-571500" algn="just">
              <a:buFont typeface="Arial" pitchFamily="34" charset="0"/>
              <a:buChar char="•"/>
            </a:pPr>
            <a:endParaRPr lang="zh-CN" altLang="zh-CN" sz="36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571500" indent="-571500" algn="just">
              <a:buFont typeface="Arial" pitchFamily="34" charset="0"/>
              <a:buChar char="•"/>
            </a:pPr>
            <a:r>
              <a:rPr lang="zh-CN" altLang="zh-CN" sz="4000" b="1" kern="10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通过了解历史上跨洲、跨国家、跨地区不同规模的人口迁徙，以及移民所面临的机遇与挑战，认识在迁徙与融入当地社会过程中出现的文化认同。</a:t>
            </a:r>
            <a:endParaRPr lang="zh-CN" altLang="zh-CN" sz="4000" kern="10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683342" y="1323585"/>
            <a:ext cx="10825315" cy="384720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/>
              <a:t>第</a:t>
            </a:r>
            <a:r>
              <a:rPr lang="en-US" altLang="zh-CN" sz="4400" b="1"/>
              <a:t>6</a:t>
            </a:r>
            <a:r>
              <a:rPr lang="zh-CN" altLang="en-US" sz="4400" b="1"/>
              <a:t>课  古代人类的迁徙和区域文化的形成</a:t>
            </a:r>
            <a:endParaRPr lang="en-US" altLang="zh-CN" sz="4400" b="1"/>
          </a:p>
          <a:p>
            <a:endParaRPr lang="zh-CN" altLang="en-US" sz="4000" b="1"/>
          </a:p>
          <a:p>
            <a:r>
              <a:rPr lang="zh-CN" sz="4000" b="1">
                <a:solidFill>
                  <a:srgbClr val="000000"/>
                </a:solidFill>
                <a:ea typeface="宋体" panose="02010600030101010101" pitchFamily="2" charset="-122"/>
              </a:rPr>
              <a:t>一、印欧人的迁徙及其对早期区域文化的影响</a:t>
            </a:r>
            <a:endParaRPr lang="en-US" altLang="zh-CN" sz="4000" b="1">
              <a:solidFill>
                <a:srgbClr val="000000"/>
              </a:solidFill>
              <a:ea typeface="宋体" panose="02010600030101010101" pitchFamily="2" charset="-122"/>
            </a:endParaRPr>
          </a:p>
          <a:p>
            <a:endParaRPr lang="en-US" altLang="zh-CN" sz="4000" b="1">
              <a:solidFill>
                <a:srgbClr val="000000"/>
              </a:solidFill>
              <a:ea typeface="宋体" panose="02010600030101010101" pitchFamily="2" charset="-122"/>
            </a:endParaRPr>
          </a:p>
          <a:p>
            <a:r>
              <a:rPr lang="zh-CN" altLang="zh-CN" sz="4000" b="1">
                <a:solidFill>
                  <a:srgbClr val="000000"/>
                </a:solidFill>
                <a:ea typeface="宋体" panose="02010600030101010101" pitchFamily="2" charset="-122"/>
                <a:sym typeface="+mn-ea"/>
              </a:rPr>
              <a:t>二、亚欧游牧民族大迁徙对区域文化发展的影响</a:t>
            </a:r>
            <a:endParaRPr lang="zh-CN" altLang="zh-CN" sz="4000" b="1">
              <a:solidFill>
                <a:srgbClr val="000000"/>
              </a:solidFill>
              <a:ea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29048" y="209387"/>
            <a:ext cx="11846642" cy="6063198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6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6">
                  <a:lumMod val="60000"/>
                  <a:lumOff val="40000"/>
                  <a:tint val="23500"/>
                  <a:satMod val="160000"/>
                </a:schemeClr>
              </a:gs>
            </a:gsLst>
            <a:lin ang="0" scaled="1"/>
          </a:gra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 algn="just"/>
            <a:r>
              <a:rPr lang="zh-CN" altLang="zh-CN" sz="3600" b="1" kern="100">
                <a:solidFill>
                  <a:srgbClr val="C00000"/>
                </a:solidFill>
                <a:effectLst/>
                <a:latin typeface="华光小标宋_CNKI" panose="02000500000000000000" pitchFamily="2" charset="-122"/>
                <a:ea typeface="华光小标宋_CNKI" panose="02000500000000000000" pitchFamily="2" charset="-122"/>
                <a:cs typeface="Times New Roman" panose="02020603050405020304" pitchFamily="18" charset="0"/>
              </a:rPr>
              <a:t>一、印欧人的迁徙及其对早期区域文化的影响</a:t>
            </a:r>
            <a:endParaRPr lang="zh-CN" altLang="zh-CN" sz="3600" kern="100">
              <a:solidFill>
                <a:srgbClr val="C00000"/>
              </a:solidFill>
              <a:effectLst/>
              <a:latin typeface="华光小标宋_CNKI" panose="02000500000000000000" pitchFamily="2" charset="-122"/>
              <a:ea typeface="华光小标宋_CNKI" panose="02000500000000000000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en-US" altLang="zh-CN" sz="3200" b="1" kern="100"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    </a:t>
            </a:r>
            <a:endParaRPr lang="en-US" altLang="zh-CN" sz="3200" b="1" kern="100"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zh-CN" altLang="en-US" sz="3200" b="1" kern="100">
                <a:effectLst/>
                <a:latin typeface="+mn-ea"/>
                <a:cs typeface="Times New Roman" panose="02020603050405020304" pitchFamily="18" charset="0"/>
              </a:rPr>
              <a:t>      </a:t>
            </a:r>
            <a:r>
              <a:rPr lang="zh-CN" altLang="en-US" sz="4000" b="1" kern="100">
                <a:solidFill>
                  <a:srgbClr val="002060"/>
                </a:solidFill>
                <a:effectLst/>
                <a:latin typeface="+mn-ea"/>
                <a:cs typeface="Times New Roman" panose="02020603050405020304" pitchFamily="18" charset="0"/>
              </a:rPr>
              <a:t>古</a:t>
            </a:r>
            <a:r>
              <a:rPr lang="zh-CN" altLang="zh-CN" sz="4000" b="1" kern="100">
                <a:solidFill>
                  <a:srgbClr val="002060"/>
                </a:solidFill>
                <a:effectLst/>
                <a:latin typeface="+mn-ea"/>
                <a:cs typeface="Times New Roman" panose="02020603050405020304" pitchFamily="18" charset="0"/>
              </a:rPr>
              <a:t>印欧人</a:t>
            </a:r>
            <a:r>
              <a:rPr lang="en-US" altLang="zh-CN" sz="4000" b="1" kern="100">
                <a:solidFill>
                  <a:srgbClr val="002060"/>
                </a:solidFill>
                <a:effectLst/>
                <a:latin typeface="+mn-ea"/>
                <a:cs typeface="Times New Roman" panose="02020603050405020304" pitchFamily="18" charset="0"/>
              </a:rPr>
              <a:t>(</a:t>
            </a:r>
            <a:r>
              <a:rPr lang="zh-CN" altLang="zh-CN" sz="4000" b="1" kern="100">
                <a:solidFill>
                  <a:srgbClr val="002060"/>
                </a:solidFill>
                <a:effectLst/>
                <a:latin typeface="+mn-ea"/>
                <a:cs typeface="Times New Roman" panose="02020603050405020304" pitchFamily="18" charset="0"/>
              </a:rPr>
              <a:t>印度欧罗巴人）</a:t>
            </a:r>
            <a:r>
              <a:rPr lang="zh-CN" altLang="zh-CN" sz="3200" b="1" kern="100">
                <a:effectLst/>
                <a:latin typeface="+mn-ea"/>
                <a:cs typeface="Times New Roman" panose="02020603050405020304" pitchFamily="18" charset="0"/>
              </a:rPr>
              <a:t>：可能起源于东欧平原</a:t>
            </a:r>
            <a:r>
              <a:rPr lang="zh-CN" altLang="en-US" sz="3200" b="1" kern="100">
                <a:effectLst/>
                <a:latin typeface="+mn-ea"/>
                <a:cs typeface="Times New Roman" panose="02020603050405020304" pitchFamily="18" charset="0"/>
              </a:rPr>
              <a:t>（乌克兰平原），今印度人、欧洲人等的最初祖先之一。</a:t>
            </a:r>
            <a:endParaRPr lang="en-US" altLang="zh-CN" sz="3200" b="1" kern="100">
              <a:latin typeface="+mn-ea"/>
              <a:cs typeface="Times New Roman" panose="02020603050405020304" pitchFamily="18" charset="0"/>
            </a:endParaRPr>
          </a:p>
          <a:p>
            <a:pPr indent="267970" algn="just"/>
            <a:r>
              <a:rPr lang="en-US" altLang="zh-CN" sz="3200" b="1" kern="100">
                <a:latin typeface="+mn-ea"/>
                <a:cs typeface="Times New Roman" panose="02020603050405020304" pitchFamily="18" charset="0"/>
              </a:rPr>
              <a:t>      </a:t>
            </a:r>
            <a:r>
              <a:rPr lang="zh-CN" altLang="en-US" sz="3200" b="1" kern="100">
                <a:latin typeface="+mn-ea"/>
                <a:cs typeface="Times New Roman" panose="02020603050405020304" pitchFamily="18" charset="0"/>
              </a:rPr>
              <a:t>他们没有掌握古埃及文明、印度河文明和华夏古文明那样的农业种植技术，只能靠渔猎、游牧为生，寻找食物成了他们的第一生存目标，食物的匮乏和来源的不固定使他们几乎无法在原地方长久定居，游牧和迁徙成为了古印欧人最显著的特征。</a:t>
            </a:r>
            <a:endParaRPr lang="en-US" altLang="zh-CN" sz="3200" b="1" kern="100">
              <a:effectLst/>
              <a:latin typeface="+mn-ea"/>
              <a:cs typeface="Times New Roman" panose="02020603050405020304" pitchFamily="18" charset="0"/>
            </a:endParaRPr>
          </a:p>
          <a:p>
            <a:pPr indent="267970" algn="just"/>
            <a:r>
              <a:rPr lang="zh-CN" altLang="en-US" sz="4400" kern="100">
                <a:solidFill>
                  <a:srgbClr val="00206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  </a:t>
            </a:r>
            <a:endParaRPr lang="en-US" altLang="zh-CN" sz="4400" kern="100">
              <a:solidFill>
                <a:srgbClr val="00206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indent="267970" algn="just"/>
            <a:r>
              <a:rPr lang="en-US" altLang="zh-CN" sz="4400" kern="100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   </a:t>
            </a:r>
            <a:r>
              <a:rPr lang="zh-CN" altLang="en-US" sz="4400" kern="100">
                <a:solidFill>
                  <a:srgbClr val="00206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思考：</a:t>
            </a:r>
            <a:r>
              <a:rPr lang="zh-CN" altLang="en-US" sz="3200" kern="100">
                <a:solidFill>
                  <a:srgbClr val="00206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古</a:t>
            </a:r>
            <a:r>
              <a:rPr lang="zh-CN" altLang="zh-CN" sz="3200" b="1" kern="100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印欧人</a:t>
            </a:r>
            <a:r>
              <a:rPr lang="zh-CN" altLang="en-US" sz="3200" b="1" kern="100">
                <a:solidFill>
                  <a:srgbClr val="00206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为何要迁徙？又为何能迁徙到那么遥远的地方去？</a:t>
            </a:r>
            <a:endParaRPr lang="zh-CN" altLang="zh-CN" sz="3200" kern="100">
              <a:solidFill>
                <a:srgbClr val="002060"/>
              </a:solidFill>
              <a:effectLst/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descr="C:/Documents and Settings/Administrator/桌面/新建文件夹/cf1b9d16fdfaaf514e337d5a865494eef11f7a0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 r:link="rId3"/>
          <a:srcRect t="4730"/>
          <a:stretch>
            <a:fillRect/>
          </a:stretch>
        </p:blipFill>
        <p:spPr>
          <a:xfrm>
            <a:off x="2702642" y="365689"/>
            <a:ext cx="9212937" cy="56510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0" y="365689"/>
            <a:ext cx="2702642" cy="25545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zh-CN" altLang="zh-CN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是游牧民</a:t>
            </a:r>
            <a:r>
              <a:rPr lang="zh-CN" altLang="en-US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3200" b="1" kern="100">
              <a:solidFill>
                <a:srgbClr val="FF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zh-CN" altLang="en-US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驯化了欧洲野马</a:t>
            </a:r>
            <a:r>
              <a:rPr lang="zh-CN" altLang="zh-CN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，制造</a:t>
            </a:r>
            <a:r>
              <a:rPr lang="zh-CN" altLang="en-US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了轮式车</a:t>
            </a:r>
            <a:r>
              <a:rPr lang="en-US" altLang="zh-CN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——</a:t>
            </a:r>
            <a:r>
              <a:rPr lang="zh-CN" altLang="zh-CN" sz="3200" b="1" kern="100">
                <a:solidFill>
                  <a:srgbClr val="FF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马拉战车。</a:t>
            </a:r>
            <a:endParaRPr lang="zh-CN" altLang="en-US" sz="32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0" y="0"/>
          <a:ext cx="12192001" cy="658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04101"/>
                <a:gridCol w="1909602"/>
                <a:gridCol w="9478298"/>
              </a:tblGrid>
              <a:tr h="0">
                <a:tc rowSpan="2">
                  <a:txBody>
                    <a:bodyPr vert="horz" wrap="square"/>
                    <a:lstStyle/>
                    <a:p>
                      <a:pPr algn="just"/>
                      <a:r>
                        <a:rPr lang="zh-CN" sz="2400" b="1" kern="100">
                          <a:effectLst/>
                        </a:rPr>
                        <a:t>迁徙</a:t>
                      </a:r>
                      <a:endParaRPr lang="zh-CN" sz="24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just"/>
                      <a:r>
                        <a:rPr lang="zh-CN" sz="2400" b="1" kern="100">
                          <a:solidFill>
                            <a:schemeClr val="tx1"/>
                          </a:solidFill>
                          <a:effectLst/>
                        </a:rPr>
                        <a:t>时间</a:t>
                      </a:r>
                      <a:endParaRPr lang="zh-CN" sz="2400" b="1" kern="1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just"/>
                      <a:r>
                        <a:rPr lang="zh-CN" sz="2400" b="1" kern="100">
                          <a:solidFill>
                            <a:schemeClr val="tx1"/>
                          </a:solidFill>
                          <a:effectLst/>
                        </a:rPr>
                        <a:t>前</a:t>
                      </a:r>
                      <a:r>
                        <a:rPr lang="en-US" sz="2400" b="1" kern="100">
                          <a:solidFill>
                            <a:schemeClr val="tx1"/>
                          </a:solidFill>
                          <a:effectLst/>
                        </a:rPr>
                        <a:t>3000-</a:t>
                      </a:r>
                      <a:r>
                        <a:rPr lang="zh-CN" sz="2400" b="1" kern="100">
                          <a:solidFill>
                            <a:schemeClr val="tx1"/>
                          </a:solidFill>
                          <a:effectLst/>
                        </a:rPr>
                        <a:t>前</a:t>
                      </a:r>
                      <a:r>
                        <a:rPr lang="en-US" sz="2400" b="1" kern="100">
                          <a:solidFill>
                            <a:schemeClr val="tx1"/>
                          </a:solidFill>
                          <a:effectLst/>
                        </a:rPr>
                        <a:t>1000</a:t>
                      </a:r>
                      <a:r>
                        <a:rPr lang="zh-CN" sz="2400" b="1" kern="100">
                          <a:solidFill>
                            <a:schemeClr val="tx1"/>
                          </a:solidFill>
                          <a:effectLst/>
                        </a:rPr>
                        <a:t>年</a:t>
                      </a:r>
                      <a:endParaRPr lang="zh-CN" sz="2400" b="1" kern="1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just"/>
                      <a:r>
                        <a:rPr lang="zh-CN" sz="2400" b="1" kern="100">
                          <a:effectLst/>
                        </a:rPr>
                        <a:t>所至地区</a:t>
                      </a:r>
                      <a:endParaRPr lang="zh-CN" sz="24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 vert="horz" wrap="square"/>
                    <a:lstStyle/>
                    <a:p>
                      <a:pPr algn="just"/>
                      <a:r>
                        <a:rPr lang="zh-CN" sz="2400" b="1" kern="100">
                          <a:effectLst/>
                        </a:rPr>
                        <a:t>西起欧洲、东到印度</a:t>
                      </a:r>
                      <a:endParaRPr lang="zh-CN" sz="24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  <a:tr h="0">
                <a:tc rowSpan="5">
                  <a:txBody>
                    <a:bodyPr vert="horz" wrap="square"/>
                    <a:lstStyle/>
                    <a:p>
                      <a:pPr algn="just"/>
                      <a:r>
                        <a:rPr lang="zh-CN" sz="2400" b="1" kern="100">
                          <a:effectLst/>
                        </a:rPr>
                        <a:t>影响</a:t>
                      </a:r>
                      <a:endParaRPr lang="zh-CN" sz="24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gridSpan="2">
                  <a:txBody>
                    <a:bodyPr vert="horz" wrap="square"/>
                    <a:lstStyle/>
                    <a:p>
                      <a:pPr algn="just"/>
                      <a:r>
                        <a:rPr lang="zh-CN" sz="2400" b="1" kern="100">
                          <a:effectLst/>
                        </a:rPr>
                        <a:t>或征服迁入地区，或与被征服者融合，形成赫梯人、波斯人、希腊人</a:t>
                      </a:r>
                      <a:r>
                        <a:rPr lang="zh-CN" altLang="en-US" sz="2400" b="1" kern="100">
                          <a:effectLst/>
                        </a:rPr>
                        <a:t>、</a:t>
                      </a:r>
                      <a:r>
                        <a:rPr lang="zh-CN" sz="2400" b="1" kern="100">
                          <a:effectLst/>
                        </a:rPr>
                        <a:t>雅利安人</a:t>
                      </a:r>
                      <a:r>
                        <a:rPr lang="zh-CN" altLang="en-US" sz="2400" b="1" kern="100">
                          <a:effectLst/>
                        </a:rPr>
                        <a:t>等</a:t>
                      </a:r>
                      <a:r>
                        <a:rPr lang="zh-CN" sz="2400" b="1" kern="100">
                          <a:effectLst/>
                        </a:rPr>
                        <a:t>。</a:t>
                      </a:r>
                      <a:endParaRPr lang="zh-CN" sz="24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just"/>
                      <a:r>
                        <a:rPr lang="zh-CN" sz="2400" b="1" kern="100">
                          <a:effectLst/>
                        </a:rPr>
                        <a:t>赫梯人的赫梯帝国：</a:t>
                      </a:r>
                      <a:endParaRPr lang="zh-CN" sz="2400" b="1" kern="100">
                        <a:effectLst/>
                      </a:endParaRPr>
                    </a:p>
                    <a:p>
                      <a:pPr algn="just"/>
                      <a:r>
                        <a:rPr lang="zh-CN" sz="2400" b="1" kern="100">
                          <a:effectLst/>
                        </a:rPr>
                        <a:t>在小亚细亚建立赫梯帝国，多次入侵两河流域，一度占领巴比伦城，蚕食埃及的西亚土地。鼎盛时疆域延伸到巴勒斯坦，多次与埃及发生争霸战争。</a:t>
                      </a:r>
                      <a:endParaRPr lang="zh-CN" sz="24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just"/>
                      <a:r>
                        <a:rPr lang="zh-CN" sz="2400" b="1" kern="100">
                          <a:effectLst/>
                        </a:rPr>
                        <a:t>波斯人的波斯帝国：</a:t>
                      </a:r>
                      <a:endParaRPr lang="zh-CN" sz="2400" b="1" kern="100">
                        <a:effectLst/>
                      </a:endParaRPr>
                    </a:p>
                    <a:p>
                      <a:pPr algn="just"/>
                      <a:r>
                        <a:rPr lang="zh-CN" sz="2400" b="1" kern="100">
                          <a:effectLst/>
                        </a:rPr>
                        <a:t>崛起于伊朗高原，征服了东到印度河流域，西到巴尔干半岛北部，包括埃及在内的地区，建立了第一个地跨亚、非、欧的波斯大帝国，并数次入侵希腊。</a:t>
                      </a:r>
                      <a:endParaRPr lang="zh-CN" sz="2400" b="1" kern="100">
                        <a:effectLst/>
                      </a:endParaRPr>
                    </a:p>
                    <a:p>
                      <a:pPr algn="just"/>
                      <a:r>
                        <a:rPr lang="zh-CN" sz="2400" b="1" kern="100">
                          <a:effectLst/>
                        </a:rPr>
                        <a:t>影响：西亚和北非文明区首次被统一起来，西亚文明和希腊文明发生了深入、广泛的交流。</a:t>
                      </a:r>
                      <a:endParaRPr lang="zh-CN" sz="24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just"/>
                      <a:r>
                        <a:rPr lang="zh-CN" sz="2400" b="1" kern="100">
                          <a:effectLst/>
                        </a:rPr>
                        <a:t>希腊人：</a:t>
                      </a:r>
                      <a:endParaRPr lang="zh-CN" sz="2400" b="1" kern="100">
                        <a:effectLst/>
                      </a:endParaRPr>
                    </a:p>
                    <a:p>
                      <a:pPr algn="just"/>
                      <a:r>
                        <a:rPr lang="zh-CN" sz="2400" b="1" kern="100">
                          <a:effectLst/>
                        </a:rPr>
                        <a:t>形成：进入巴尔干地区的印欧人与当地居民融合，形成古代希腊人。</a:t>
                      </a:r>
                      <a:endParaRPr lang="zh-CN" sz="2400" b="1" kern="100">
                        <a:effectLst/>
                      </a:endParaRPr>
                    </a:p>
                    <a:p>
                      <a:pPr algn="just"/>
                      <a:r>
                        <a:rPr lang="zh-CN" sz="2400" b="1" kern="100">
                          <a:effectLst/>
                        </a:rPr>
                        <a:t>文化及影响：见《第</a:t>
                      </a:r>
                      <a:r>
                        <a:rPr lang="en-US" sz="2400" b="1" kern="100">
                          <a:effectLst/>
                        </a:rPr>
                        <a:t>4</a:t>
                      </a:r>
                      <a:r>
                        <a:rPr lang="zh-CN" sz="2400" b="1" kern="100">
                          <a:effectLst/>
                        </a:rPr>
                        <a:t>课  欧洲文化的形成》</a:t>
                      </a:r>
                      <a:endParaRPr lang="zh-CN" sz="24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just"/>
                      <a:r>
                        <a:rPr lang="zh-CN" sz="2400" b="1" kern="100">
                          <a:effectLst/>
                        </a:rPr>
                        <a:t>雅利安人进入印度：</a:t>
                      </a:r>
                      <a:endParaRPr lang="zh-CN" sz="2400" b="1" kern="100">
                        <a:effectLst/>
                      </a:endParaRPr>
                    </a:p>
                    <a:p>
                      <a:pPr algn="just"/>
                      <a:r>
                        <a:rPr lang="zh-CN" sz="2400" b="1" kern="100">
                          <a:effectLst/>
                        </a:rPr>
                        <a:t>从印度河流域推进到恒河流域，把马和铁等带到印度。</a:t>
                      </a:r>
                      <a:endParaRPr lang="zh-CN" sz="2400" b="1" kern="100">
                        <a:effectLst/>
                      </a:endParaRPr>
                    </a:p>
                    <a:p>
                      <a:pPr algn="just"/>
                      <a:r>
                        <a:rPr lang="zh-CN" sz="2400" b="1" kern="100">
                          <a:effectLst/>
                        </a:rPr>
                        <a:t>约前</a:t>
                      </a:r>
                      <a:r>
                        <a:rPr lang="en-US" sz="2400" b="1" kern="100">
                          <a:effectLst/>
                        </a:rPr>
                        <a:t>600</a:t>
                      </a:r>
                      <a:r>
                        <a:rPr lang="zh-CN" sz="2400" b="1" kern="100">
                          <a:effectLst/>
                        </a:rPr>
                        <a:t>年，南亚地区陆续兴起一系列国家。</a:t>
                      </a:r>
                      <a:endParaRPr lang="zh-CN" sz="2400" b="1" kern="100">
                        <a:effectLst/>
                      </a:endParaRPr>
                    </a:p>
                    <a:p>
                      <a:pPr algn="just"/>
                      <a:r>
                        <a:rPr lang="zh-CN" sz="2400" b="1" kern="100">
                          <a:effectLst/>
                        </a:rPr>
                        <a:t>印度的文化及影响：见《第</a:t>
                      </a:r>
                      <a:r>
                        <a:rPr lang="en-US" sz="2400" b="1" kern="100">
                          <a:effectLst/>
                        </a:rPr>
                        <a:t>5</a:t>
                      </a:r>
                      <a:r>
                        <a:rPr lang="zh-CN" sz="2400" b="1" kern="100">
                          <a:effectLst/>
                        </a:rPr>
                        <a:t>课</a:t>
                      </a:r>
                      <a:r>
                        <a:rPr lang="en-US" sz="2400" b="1" kern="100">
                          <a:effectLst/>
                        </a:rPr>
                        <a:t>  </a:t>
                      </a:r>
                      <a:r>
                        <a:rPr lang="zh-CN" sz="2400" b="1" kern="100">
                          <a:effectLst/>
                        </a:rPr>
                        <a:t>南亚、东亚与美洲的文化》</a:t>
                      </a:r>
                      <a:endParaRPr lang="zh-CN" sz="2400" b="1" kern="100"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92D05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descr="123_副本.jp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0881" r="4705"/>
          <a:stretch>
            <a:fillRect/>
          </a:stretch>
        </p:blipFill>
        <p:spPr>
          <a:xfrm>
            <a:off x="2719498" y="0"/>
            <a:ext cx="9698644" cy="6810288"/>
          </a:xfrm>
          <a:prstGeom prst="rect">
            <a:avLst/>
          </a:prstGeom>
        </p:spPr>
      </p:pic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94636" y="220914"/>
            <a:ext cx="60984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印欧人的迁徙</a:t>
            </a:r>
            <a:endParaRPr lang="zh-CN" altLang="en-US" sz="32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94636" y="220914"/>
            <a:ext cx="60984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印欧人的迁徙</a:t>
            </a:r>
            <a:endParaRPr lang="zh-CN" altLang="en-US" sz="3200" b="1"/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2413" y="36870"/>
            <a:ext cx="9014951" cy="682112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descr="timg.jpg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504" t="3002" r="4568" b="5237"/>
          <a:stretch>
            <a:fillRect/>
          </a:stretch>
        </p:blipFill>
        <p:spPr>
          <a:xfrm>
            <a:off x="223284" y="0"/>
            <a:ext cx="11745432" cy="6858000"/>
          </a:xfrm>
          <a:prstGeom prst="rect">
            <a:avLst/>
          </a:prstGeom>
        </p:spPr>
      </p:pic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8678198" y="574875"/>
            <a:ext cx="60984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highlight>
                  <a:srgbClr val="FFFF00"/>
                </a:highlight>
              </a:rPr>
              <a:t>印欧人的迁徙</a:t>
            </a:r>
            <a:endParaRPr lang="zh-CN" altLang="en-US" sz="3200" b="1">
              <a:highlight>
                <a:srgbClr val="FFFF00"/>
              </a:highlight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8760542" y="432351"/>
            <a:ext cx="3288890" cy="3939540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 kern="100">
                <a:solidFill>
                  <a:srgbClr val="FF0000"/>
                </a:solidFill>
                <a:effectLst/>
              </a:rPr>
              <a:t>赫梯帝国</a:t>
            </a:r>
            <a:r>
              <a:rPr lang="zh-CN" altLang="en-US" sz="3000" b="1" kern="100">
                <a:effectLst/>
              </a:rPr>
              <a:t>（约前</a:t>
            </a:r>
            <a:r>
              <a:rPr lang="en-US" altLang="zh-CN" sz="3000" b="1" kern="100"/>
              <a:t>17-</a:t>
            </a:r>
            <a:r>
              <a:rPr lang="zh-CN" altLang="en-US" sz="3000" b="1" kern="100"/>
              <a:t>前</a:t>
            </a:r>
            <a:r>
              <a:rPr lang="en-US" altLang="zh-CN" sz="3000" b="1" kern="100"/>
              <a:t>8</a:t>
            </a:r>
            <a:r>
              <a:rPr lang="zh-CN" altLang="en-US" sz="3000" b="1" kern="100"/>
              <a:t>世纪），由赫梯人（迁徙到小亚细亚的古印欧人与当地居民融合而形成）建立的奴隶制国家，后被亚述帝国灭亡。</a:t>
            </a:r>
            <a:endParaRPr lang="zh-CN" altLang="en-US" sz="3000"/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0916"/>
            <a:ext cx="8583969" cy="62090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0" y="605051"/>
            <a:ext cx="3215148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</a:rPr>
              <a:t>民族融合：</a:t>
            </a:r>
            <a:r>
              <a:rPr lang="zh-CN" altLang="en-US" sz="3200" b="1"/>
              <a:t>指历史上两个以上的民族，由于互相接近、互相影响，最终形成为一个民族的现象。</a:t>
            </a:r>
            <a:endParaRPr lang="zh-CN" altLang="en-US" sz="3200" b="1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427" y="305225"/>
            <a:ext cx="8613128" cy="58624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6870" y="0"/>
            <a:ext cx="9283402" cy="67768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301728" y="246806"/>
            <a:ext cx="60984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effectLst/>
              </a:rPr>
              <a:t>赫梯文明</a:t>
            </a:r>
            <a:endParaRPr lang="zh-CN" altLang="en-US" sz="3200" b="1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9416" y="831581"/>
            <a:ext cx="10134039" cy="59453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descr="timg (24).jp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43" t="6940" r="4599" b="4651"/>
          <a:stretch>
            <a:fillRect/>
          </a:stretch>
        </p:blipFill>
        <p:spPr>
          <a:xfrm>
            <a:off x="-1" y="0"/>
            <a:ext cx="11990439" cy="6563032"/>
          </a:xfrm>
          <a:prstGeom prst="rect">
            <a:avLst/>
          </a:prstGeom>
        </p:spPr>
      </p:pic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2223318" y="781664"/>
            <a:ext cx="8837971" cy="5078313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zh-CN" altLang="en-US" sz="3600" b="1">
                <a:solidFill>
                  <a:srgbClr val="FF0000"/>
                </a:solidFill>
              </a:rPr>
              <a:t>波斯帝国（大食）</a:t>
            </a:r>
            <a:r>
              <a:rPr lang="zh-CN" altLang="en-US" sz="3200" b="1"/>
              <a:t>，由波斯人（迁徙到伊朗高原的古印欧人与当地居民融合而形成）建立的君主制帝国。</a:t>
            </a:r>
            <a:endParaRPr lang="en-US" altLang="zh-CN" sz="3200" b="1"/>
          </a:p>
          <a:p>
            <a:pPr marL="457200" indent="-457200">
              <a:buFont typeface="Arial" pitchFamily="34" charset="0"/>
              <a:buChar char="•"/>
            </a:pPr>
            <a:endParaRPr lang="en-US" altLang="zh-CN" sz="3200" b="1"/>
          </a:p>
          <a:p>
            <a:pPr marL="457200" indent="-457200">
              <a:buFont typeface="Arial" pitchFamily="34" charset="0"/>
              <a:buChar char="•"/>
            </a:pPr>
            <a:r>
              <a:rPr lang="zh-CN" altLang="en-US" sz="3200" b="1"/>
              <a:t>前</a:t>
            </a:r>
            <a:r>
              <a:rPr lang="en-US" altLang="zh-CN" sz="3200" b="1"/>
              <a:t>550</a:t>
            </a:r>
            <a:r>
              <a:rPr lang="zh-CN" altLang="en-US" sz="3200" b="1"/>
              <a:t>年开创阿契美尼德王朝。</a:t>
            </a:r>
            <a:endParaRPr lang="en-US" altLang="zh-CN" sz="3200" b="1"/>
          </a:p>
          <a:p>
            <a:pPr marL="457200" indent="-457200">
              <a:buFont typeface="Arial" pitchFamily="34" charset="0"/>
              <a:buChar char="•"/>
            </a:pPr>
            <a:r>
              <a:rPr lang="zh-CN" altLang="en-US" sz="3200" b="1"/>
              <a:t>前</a:t>
            </a:r>
            <a:r>
              <a:rPr lang="en-US" altLang="zh-CN" sz="3200" b="1"/>
              <a:t>330</a:t>
            </a:r>
            <a:r>
              <a:rPr lang="zh-CN" altLang="en-US" sz="3200" b="1"/>
              <a:t>年，亚历山大大帝攻陷波斯，帝国灭亡。</a:t>
            </a:r>
            <a:endParaRPr lang="en-US" altLang="zh-CN" sz="3200" b="1"/>
          </a:p>
          <a:p>
            <a:pPr marL="457200" indent="-457200">
              <a:buFont typeface="Arial" pitchFamily="34" charset="0"/>
              <a:buChar char="•"/>
            </a:pPr>
            <a:r>
              <a:rPr lang="en-US" altLang="zh-CN" sz="3200" b="1"/>
              <a:t>224</a:t>
            </a:r>
            <a:r>
              <a:rPr lang="zh-CN" altLang="en-US" sz="3200" b="1"/>
              <a:t>年，萨珊王朝成立，重建波斯帝国，</a:t>
            </a:r>
            <a:r>
              <a:rPr lang="en-US" altLang="zh-CN" sz="3200" b="1"/>
              <a:t>651</a:t>
            </a:r>
            <a:r>
              <a:rPr lang="zh-CN" altLang="en-US" sz="3200" b="1"/>
              <a:t>年亡于阿拉伯帝国。</a:t>
            </a:r>
            <a:endParaRPr lang="en-US" altLang="zh-CN" sz="3200" b="1"/>
          </a:p>
          <a:p>
            <a:pPr marL="457200" indent="-457200">
              <a:buFont typeface="Arial" pitchFamily="34" charset="0"/>
              <a:buChar char="•"/>
            </a:pPr>
            <a:r>
              <a:rPr lang="en-US" altLang="zh-CN" sz="3200" b="1"/>
              <a:t>874</a:t>
            </a:r>
            <a:r>
              <a:rPr lang="zh-CN" altLang="en-US" sz="3200" b="1"/>
              <a:t>年，萨曼王朝建立，波斯帝国再次重建，</a:t>
            </a:r>
            <a:r>
              <a:rPr lang="en-US" altLang="zh-CN" sz="3200" b="1"/>
              <a:t>1935</a:t>
            </a:r>
            <a:r>
              <a:rPr lang="zh-CN" altLang="en-US" sz="3200" b="1"/>
              <a:t>年改国名为伊朗。</a:t>
            </a:r>
            <a:endParaRPr lang="zh-CN" altLang="en-US" sz="3200" b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77517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2005" y="0"/>
            <a:ext cx="10689995" cy="6805963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1703" y="-34683"/>
            <a:ext cx="9824487" cy="6516910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468261" y="375773"/>
            <a:ext cx="60984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highlight>
                  <a:srgbClr val="FFFF00"/>
                </a:highlight>
              </a:rPr>
              <a:t>古波斯帝国宫城遗址</a:t>
            </a:r>
            <a:endParaRPr lang="zh-CN" altLang="en-US" sz="3200" b="1">
              <a:highlight>
                <a:srgbClr val="FFFF00"/>
              </a:highligh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81115"/>
            <a:ext cx="12329653" cy="6570407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2651023" y="965708"/>
            <a:ext cx="61574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highlight>
                  <a:srgbClr val="FFFF00"/>
                </a:highlight>
              </a:rPr>
              <a:t>古代波斯帝国</a:t>
            </a:r>
            <a:endParaRPr lang="zh-CN" altLang="en-US" sz="3200" b="1">
              <a:highlight>
                <a:srgbClr val="FFFF00"/>
              </a:highlight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2594" y="0"/>
            <a:ext cx="9999406" cy="6799596"/>
          </a:xfrm>
          <a:prstGeom prst="rect">
            <a:avLst/>
          </a:prstGeom>
        </p:spPr>
      </p:pic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586248" y="176669"/>
            <a:ext cx="60984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公元前的波斯士兵</a:t>
            </a:r>
            <a:endParaRPr lang="zh-CN" altLang="en-US" sz="3200" b="1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descr="d9b439cf5520111ab700c8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268362" y="0"/>
            <a:ext cx="8910572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https://d.book118.com/448075044076006032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092"/>
</p:tagLst>
</file>

<file path=ppt/tags/tag2.xml><?xml version="1.0" encoding="utf-8"?>
<p:tagLst xmlns:p="http://schemas.openxmlformats.org/presentationml/2006/main">
  <p:tag name="AS_UNIQUEID" val="1093"/>
</p:tagLst>
</file>

<file path=ppt/tags/tag3.xml><?xml version="1.0" encoding="utf-8"?>
<p:tagLst xmlns:p="http://schemas.openxmlformats.org/presentationml/2006/main">
  <p:tag name="AS_UNIQUEID" val="1094"/>
</p:tagLst>
</file>

<file path=ppt/tags/tag4.xml><?xml version="1.0" encoding="utf-8"?>
<p:tagLst xmlns:p="http://schemas.openxmlformats.org/presentationml/2006/main">
  <p:tag name="AS_UNIQUEID" val="1095"/>
</p:tagLst>
</file>

<file path=ppt/tags/tag5.xml><?xml version="1.0" encoding="utf-8"?>
<p:tagLst xmlns:p="http://schemas.openxmlformats.org/presentationml/2006/main">
  <p:tag name="AS_UNIQUEID" val="1096"/>
</p:tagLst>
</file>

<file path=ppt/tags/tag6.xml><?xml version="1.0" encoding="utf-8"?>
<p:tagLst xmlns:p="http://schemas.openxmlformats.org/presentationml/2006/main">
  <p:tag name="AS_UNIQUEID" val="1097"/>
</p:tagLst>
</file>

<file path=ppt/tags/tag7.xml><?xml version="1.0" encoding="utf-8"?>
<p:tagLst xmlns:p="http://schemas.openxmlformats.org/presentationml/2006/main">
  <p:tag name="AS_UNIQUEID" val="1098"/>
</p:tagLst>
</file>

<file path=ppt/tags/tag8.xml><?xml version="1.0" encoding="utf-8"?>
<p:tagLst xmlns:p="http://schemas.openxmlformats.org/presentationml/2006/main">
  <p:tag name="AS_UNIQUEID" val="1099"/>
</p:tagLst>
</file>

<file path=ppt/tags/tag9.xml><?xml version="1.0" encoding="utf-8"?>
<p:tagLst xmlns:p="http://schemas.openxmlformats.org/presentationml/2006/main">
  <p:tag name="AS_UNIQUEID" val="1100"/>
</p:tagLst>
</file>

<file path=ppt/tags/tag10.xml><?xml version="1.0" encoding="utf-8"?>
<p:tagLst xmlns:p="http://schemas.openxmlformats.org/presentationml/2006/main">
  <p:tag name="AS_UNIQUEID" val="1101"/>
</p:tagLst>
</file>

<file path=ppt/tags/tag11.xml><?xml version="1.0" encoding="utf-8"?>
<p:tagLst xmlns:p="http://schemas.openxmlformats.org/presentationml/2006/main">
  <p:tag name="AS_UNIQUEID" val="1102"/>
</p:tagLst>
</file>

<file path=ppt/tags/tag12.xml><?xml version="1.0" encoding="utf-8"?>
<p:tagLst xmlns:p="http://schemas.openxmlformats.org/presentationml/2006/main">
  <p:tag name="AS_UNIQUEID" val="1103"/>
</p:tagLst>
</file>

<file path=ppt/tags/tag13.xml><?xml version="1.0" encoding="utf-8"?>
<p:tagLst xmlns:p="http://schemas.openxmlformats.org/presentationml/2006/main">
  <p:tag name="AS_UNIQUEID" val="1104"/>
</p:tagLst>
</file>

<file path=ppt/tags/tag14.xml><?xml version="1.0" encoding="utf-8"?>
<p:tagLst xmlns:p="http://schemas.openxmlformats.org/presentationml/2006/main">
  <p:tag name="AS_UNIQUEID" val="1105"/>
</p:tagLst>
</file>

<file path=ppt/tags/tag15.xml><?xml version="1.0" encoding="utf-8"?>
<p:tagLst xmlns:p="http://schemas.openxmlformats.org/presentationml/2006/main">
  <p:tag name="AS_UNIQUEID" val="1106"/>
</p:tagLst>
</file>

<file path=ppt/tags/tag16.xml><?xml version="1.0" encoding="utf-8"?>
<p:tagLst xmlns:p="http://schemas.openxmlformats.org/presentationml/2006/main">
  <p:tag name="AS_UNIQUEID" val="1107"/>
</p:tagLst>
</file>

<file path=ppt/tags/tag17.xml><?xml version="1.0" encoding="utf-8"?>
<p:tagLst xmlns:p="http://schemas.openxmlformats.org/presentationml/2006/main">
  <p:tag name="AS_UNIQUEID" val="1108"/>
</p:tagLst>
</file>

<file path=ppt/tags/tag18.xml><?xml version="1.0" encoding="utf-8"?>
<p:tagLst xmlns:p="http://schemas.openxmlformats.org/presentationml/2006/main">
  <p:tag name="AS_UNIQUEID" val="1109"/>
</p:tagLst>
</file>

<file path=ppt/tags/tag19.xml><?xml version="1.0" encoding="utf-8"?>
<p:tagLst xmlns:p="http://schemas.openxmlformats.org/presentationml/2006/main">
  <p:tag name="AS_UNIQUEID" val="1110"/>
</p:tagLst>
</file>

<file path=ppt/tags/tag20.xml><?xml version="1.0" encoding="utf-8"?>
<p:tagLst xmlns:p="http://schemas.openxmlformats.org/presentationml/2006/main">
  <p:tag name="AS_UNIQUEID" val="1111"/>
</p:tagLst>
</file>

<file path=ppt/tags/tag21.xml><?xml version="1.0" encoding="utf-8"?>
<p:tagLst xmlns:p="http://schemas.openxmlformats.org/presentationml/2006/main">
  <p:tag name="AS_UNIQUEID" val="1112"/>
</p:tagLst>
</file>

<file path=ppt/tags/tag22.xml><?xml version="1.0" encoding="utf-8"?>
<p:tagLst xmlns:p="http://schemas.openxmlformats.org/presentationml/2006/main">
  <p:tag name="AS_UNIQUEID" val="1113"/>
</p:tagLst>
</file>

<file path=ppt/tags/tag23.xml><?xml version="1.0" encoding="utf-8"?>
<p:tagLst xmlns:p="http://schemas.openxmlformats.org/presentationml/2006/main">
  <p:tag name="AS_UNIQUEID" val="1114"/>
</p:tagLst>
</file>

<file path=ppt/tags/tag24.xml><?xml version="1.0" encoding="utf-8"?>
<p:tagLst xmlns:p="http://schemas.openxmlformats.org/presentationml/2006/main">
  <p:tag name="AS_UNIQUEID" val="1115"/>
</p:tagLst>
</file>

<file path=ppt/tags/tag25.xml><?xml version="1.0" encoding="utf-8"?>
<p:tagLst xmlns:p="http://schemas.openxmlformats.org/presentationml/2006/main">
  <p:tag name="AS_UNIQUEID" val="1116"/>
</p:tagLst>
</file>

<file path=ppt/tags/tag26.xml><?xml version="1.0" encoding="utf-8"?>
<p:tagLst xmlns:p="http://schemas.openxmlformats.org/presentationml/2006/main">
  <p:tag name="AS_UNIQUEID" val="1117"/>
</p:tagLst>
</file>

<file path=ppt/tags/tag27.xml><?xml version="1.0" encoding="utf-8"?>
<p:tagLst xmlns:p="http://schemas.openxmlformats.org/presentationml/2006/main">
  <p:tag name="AS_UNIQUEID" val="1118"/>
</p:tagLst>
</file>

<file path=ppt/tags/tag28.xml><?xml version="1.0" encoding="utf-8"?>
<p:tagLst xmlns:p="http://schemas.openxmlformats.org/presentationml/2006/main">
  <p:tag name="AS_UNIQUEID" val="1119"/>
</p:tagLst>
</file>

<file path=ppt/tags/tag29.xml><?xml version="1.0" encoding="utf-8"?>
<p:tagLst xmlns:p="http://schemas.openxmlformats.org/presentationml/2006/main">
  <p:tag name="AS_UNIQUEID" val="1120"/>
</p:tagLst>
</file>

<file path=ppt/tags/tag30.xml><?xml version="1.0" encoding="utf-8"?>
<p:tagLst xmlns:p="http://schemas.openxmlformats.org/presentationml/2006/main">
  <p:tag name="AS_UNIQUEID" val="1121"/>
</p:tagLst>
</file>

<file path=ppt/tags/tag31.xml><?xml version="1.0" encoding="utf-8"?>
<p:tagLst xmlns:p="http://schemas.openxmlformats.org/presentationml/2006/main">
  <p:tag name="AS_UNIQUEID" val="1122"/>
</p:tagLst>
</file>

<file path=ppt/tags/tag32.xml><?xml version="1.0" encoding="utf-8"?>
<p:tagLst xmlns:p="http://schemas.openxmlformats.org/presentationml/2006/main">
  <p:tag name="AS_UNIQUEID" val="1123"/>
</p:tagLst>
</file>

<file path=ppt/tags/tag33.xml><?xml version="1.0" encoding="utf-8"?>
<p:tagLst xmlns:p="http://schemas.openxmlformats.org/presentationml/2006/main">
  <p:tag name="AS_UNIQUEID" val="1124"/>
</p:tagLst>
</file>

<file path=ppt/tags/tag34.xml><?xml version="1.0" encoding="utf-8"?>
<p:tagLst xmlns:p="http://schemas.openxmlformats.org/presentationml/2006/main">
  <p:tag name="AS_UNIQUEID" val="1125"/>
</p:tagLst>
</file>

<file path=ppt/tags/tag35.xml><?xml version="1.0" encoding="utf-8"?>
<p:tagLst xmlns:p="http://schemas.openxmlformats.org/presentationml/2006/main">
  <p:tag name="AS_UNIQUEID" val="1126"/>
</p:tagLst>
</file>

<file path=ppt/tags/tag36.xml><?xml version="1.0" encoding="utf-8"?>
<p:tagLst xmlns:p="http://schemas.openxmlformats.org/presentationml/2006/main">
  <p:tag name="AS_UNIQUEID" val="1127"/>
</p:tagLst>
</file>

<file path=ppt/tags/tag37.xml><?xml version="1.0" encoding="utf-8"?>
<p:tagLst xmlns:p="http://schemas.openxmlformats.org/presentationml/2006/main">
  <p:tag name="AS_UNIQUEID" val="1128"/>
</p:tagLst>
</file>

<file path=ppt/tags/tag38.xml><?xml version="1.0" encoding="utf-8"?>
<p:tagLst xmlns:p="http://schemas.openxmlformats.org/presentationml/2006/main">
  <p:tag name="AS_UNIQUEID" val="1129"/>
</p:tagLst>
</file>

<file path=ppt/tags/tag39.xml><?xml version="1.0" encoding="utf-8"?>
<p:tagLst xmlns:p="http://schemas.openxmlformats.org/presentationml/2006/main">
  <p:tag name="AS_UNIQUEID" val="1130"/>
</p:tagLst>
</file>

<file path=ppt/tags/tag40.xml><?xml version="1.0" encoding="utf-8"?>
<p:tagLst xmlns:p="http://schemas.openxmlformats.org/presentationml/2006/main">
  <p:tag name="AS_UNIQUEID" val="1131"/>
</p:tagLst>
</file>

<file path=ppt/tags/tag41.xml><?xml version="1.0" encoding="utf-8"?>
<p:tagLst xmlns:p="http://schemas.openxmlformats.org/presentationml/2006/main">
  <p:tag name="AS_UNIQUEID" val="1132"/>
</p:tagLst>
</file>

<file path=ppt/tags/tag42.xml><?xml version="1.0" encoding="utf-8"?>
<p:tagLst xmlns:p="http://schemas.openxmlformats.org/presentationml/2006/main">
  <p:tag name="AS_UNIQUEID" val="1133"/>
</p:tagLst>
</file>

<file path=ppt/tags/tag43.xml><?xml version="1.0" encoding="utf-8"?>
<p:tagLst xmlns:p="http://schemas.openxmlformats.org/presentationml/2006/main">
  <p:tag name="AS_UNIQUEID" val="1134"/>
</p:tagLst>
</file>

<file path=ppt/tags/tag44.xml><?xml version="1.0" encoding="utf-8"?>
<p:tagLst xmlns:p="http://schemas.openxmlformats.org/presentationml/2006/main">
  <p:tag name="AS_UNIQUEID" val="1135"/>
</p:tagLst>
</file>

<file path=ppt/tags/tag45.xml><?xml version="1.0" encoding="utf-8"?>
<p:tagLst xmlns:p="http://schemas.openxmlformats.org/presentationml/2006/main">
  <p:tag name="AS_UNIQUEID" val="1136"/>
</p:tagLst>
</file>

<file path=ppt/tags/tag46.xml><?xml version="1.0" encoding="utf-8"?>
<p:tagLst xmlns:p="http://schemas.openxmlformats.org/presentationml/2006/main">
  <p:tag name="AS_UNIQUEID" val="1137"/>
</p:tagLst>
</file>

<file path=ppt/tags/tag47.xml><?xml version="1.0" encoding="utf-8"?>
<p:tagLst xmlns:p="http://schemas.openxmlformats.org/presentationml/2006/main">
  <p:tag name="AS_UNIQUEID" val="1138"/>
</p:tagLst>
</file>

<file path=ppt/tags/tag48.xml><?xml version="1.0" encoding="utf-8"?>
<p:tagLst xmlns:p="http://schemas.openxmlformats.org/presentationml/2006/main">
  <p:tag name="AS_UNIQUEID" val="1139"/>
</p:tagLst>
</file>

<file path=ppt/tags/tag49.xml><?xml version="1.0" encoding="utf-8"?>
<p:tagLst xmlns:p="http://schemas.openxmlformats.org/presentationml/2006/main">
  <p:tag name="AS_UNIQUEID" val="1140"/>
</p:tagLst>
</file>

<file path=ppt/tags/tag50.xml><?xml version="1.0" encoding="utf-8"?>
<p:tagLst xmlns:p="http://schemas.openxmlformats.org/presentationml/2006/main">
  <p:tag name="AS_UNIQUEID" val="1141"/>
</p:tagLst>
</file>

<file path=ppt/tags/tag51.xml><?xml version="1.0" encoding="utf-8"?>
<p:tagLst xmlns:p="http://schemas.openxmlformats.org/presentationml/2006/main">
  <p:tag name="AS_UNIQUEID" val="1142"/>
</p:tagLst>
</file>

<file path=ppt/tags/tag52.xml><?xml version="1.0" encoding="utf-8"?>
<p:tagLst xmlns:p="http://schemas.openxmlformats.org/presentationml/2006/main">
  <p:tag name="AS_UNIQUEID" val="1143"/>
</p:tagLst>
</file>

<file path=ppt/tags/tag53.xml><?xml version="1.0" encoding="utf-8"?>
<p:tagLst xmlns:p="http://schemas.openxmlformats.org/presentationml/2006/main">
  <p:tag name="AS_UNIQUEID" val="1144"/>
</p:tagLst>
</file>

<file path=ppt/tags/tag54.xml><?xml version="1.0" encoding="utf-8"?>
<p:tagLst xmlns:p="http://schemas.openxmlformats.org/presentationml/2006/main">
  <p:tag name="AS_UNIQUEID" val="1145"/>
</p:tagLst>
</file>

<file path=ppt/tags/tag55.xml><?xml version="1.0" encoding="utf-8"?>
<p:tagLst xmlns:p="http://schemas.openxmlformats.org/presentationml/2006/main">
  <p:tag name="AS_UNIQUEID" val="1146"/>
</p:tagLst>
</file>

<file path=ppt/tags/tag56.xml><?xml version="1.0" encoding="utf-8"?>
<p:tagLst xmlns:p="http://schemas.openxmlformats.org/presentationml/2006/main">
  <p:tag name="AS_UNIQUEID" val="1147"/>
</p:tagLst>
</file>

<file path=ppt/tags/tag57.xml><?xml version="1.0" encoding="utf-8"?>
<p:tagLst xmlns:p="http://schemas.openxmlformats.org/presentationml/2006/main">
  <p:tag name="AS_UNIQUEID" val="1148"/>
</p:tagLst>
</file>

<file path=ppt/tags/tag58.xml><?xml version="1.0" encoding="utf-8"?>
<p:tagLst xmlns:p="http://schemas.openxmlformats.org/presentationml/2006/main">
  <p:tag name="AS_UNIQUEID" val="1149"/>
</p:tagLst>
</file>

<file path=ppt/tags/tag59.xml><?xml version="1.0" encoding="utf-8"?>
<p:tagLst xmlns:p="http://schemas.openxmlformats.org/presentationml/2006/main">
  <p:tag name="AS_UNIQUEID" val="1150"/>
</p:tagLst>
</file>

<file path=ppt/tags/tag60.xml><?xml version="1.0" encoding="utf-8"?>
<p:tagLst xmlns:p="http://schemas.openxmlformats.org/presentationml/2006/main">
  <p:tag name="AS_UNIQUEID" val="1151"/>
</p:tagLst>
</file>

<file path=ppt/tags/tag61.xml><?xml version="1.0" encoding="utf-8"?>
<p:tagLst xmlns:p="http://schemas.openxmlformats.org/presentationml/2006/main">
  <p:tag name="AS_UNIQUEID" val="1152"/>
</p:tagLst>
</file>

<file path=ppt/tags/tag62.xml><?xml version="1.0" encoding="utf-8"?>
<p:tagLst xmlns:p="http://schemas.openxmlformats.org/presentationml/2006/main">
  <p:tag name="AS_UNIQUEID" val="1153"/>
</p:tagLst>
</file>

<file path=ppt/tags/tag63.xml><?xml version="1.0" encoding="utf-8"?>
<p:tagLst xmlns:p="http://schemas.openxmlformats.org/presentationml/2006/main">
  <p:tag name="AS_UNIQUEID" val="1154"/>
</p:tagLst>
</file>

<file path=ppt/tags/tag64.xml><?xml version="1.0" encoding="utf-8"?>
<p:tagLst xmlns:p="http://schemas.openxmlformats.org/presentationml/2006/main">
  <p:tag name="AS_UNIQUEID" val="1155"/>
</p:tagLst>
</file>

<file path=ppt/tags/tag65.xml><?xml version="1.0" encoding="utf-8"?>
<p:tagLst xmlns:p="http://schemas.openxmlformats.org/presentationml/2006/main">
  <p:tag name="AS_UNIQUEID" val="1156"/>
</p:tagLst>
</file>

<file path=ppt/tags/tag66.xml><?xml version="1.0" encoding="utf-8"?>
<p:tagLst xmlns:p="http://schemas.openxmlformats.org/presentationml/2006/main">
  <p:tag name="AS_UNIQUEID" val="1157"/>
</p:tagLst>
</file>

<file path=ppt/tags/tag67.xml><?xml version="1.0" encoding="utf-8"?>
<p:tagLst xmlns:p="http://schemas.openxmlformats.org/presentationml/2006/main">
  <p:tag name="AS_UNIQUEID" val="1158"/>
</p:tagLst>
</file>

<file path=ppt/tags/tag68.xml><?xml version="1.0" encoding="utf-8"?>
<p:tagLst xmlns:p="http://schemas.openxmlformats.org/presentationml/2006/main">
  <p:tag name="AS_UNIQUEID" val="1159"/>
</p:tagLst>
</file>

<file path=ppt/tags/tag69.xml><?xml version="1.0" encoding="utf-8"?>
<p:tagLst xmlns:p="http://schemas.openxmlformats.org/presentationml/2006/main">
  <p:tag name="AS_UNIQUEID" val="1160"/>
</p:tagLst>
</file>

<file path=ppt/tags/tag70.xml><?xml version="1.0" encoding="utf-8"?>
<p:tagLst xmlns:p="http://schemas.openxmlformats.org/presentationml/2006/main">
  <p:tag name="AS_UNIQUEID" val="1161"/>
</p:tagLst>
</file>

<file path=ppt/tags/tag71.xml><?xml version="1.0" encoding="utf-8"?>
<p:tagLst xmlns:p="http://schemas.openxmlformats.org/presentationml/2006/main">
  <p:tag name="AS_UNIQUEID" val="1162"/>
</p:tagLst>
</file>

<file path=ppt/tags/tag72.xml><?xml version="1.0" encoding="utf-8"?>
<p:tagLst xmlns:p="http://schemas.openxmlformats.org/presentationml/2006/main">
  <p:tag name="AS_UNIQUEID" val="1163"/>
</p:tagLst>
</file>

<file path=ppt/tags/tag73.xml><?xml version="1.0" encoding="utf-8"?>
<p:tagLst xmlns:p="http://schemas.openxmlformats.org/presentationml/2006/main">
  <p:tag name="AS_UNIQUEID" val="1164"/>
</p:tagLst>
</file>

<file path=ppt/tags/tag74.xml><?xml version="1.0" encoding="utf-8"?>
<p:tagLst xmlns:p="http://schemas.openxmlformats.org/presentationml/2006/main">
  <p:tag name="AS_UNIQUEID" val="1165"/>
</p:tagLst>
</file>

<file path=ppt/tags/tag75.xml><?xml version="1.0" encoding="utf-8"?>
<p:tagLst xmlns:p="http://schemas.openxmlformats.org/presentationml/2006/main">
  <p:tag name="AS_UNIQUEID" val="1166"/>
</p:tagLst>
</file>

<file path=ppt/tags/tag76.xml><?xml version="1.0" encoding="utf-8"?>
<p:tagLst xmlns:p="http://schemas.openxmlformats.org/presentationml/2006/main">
  <p:tag name="AS_UNIQUEID" val="1063"/>
</p:tagLst>
</file>

<file path=ppt/tags/tag77.xml><?xml version="1.0" encoding="utf-8"?>
<p:tagLst xmlns:p="http://schemas.openxmlformats.org/presentationml/2006/main">
  <p:tag name="AS_UNIQUEID" val="919"/>
</p:tagLst>
</file>

<file path=ppt/tags/tag78.xml><?xml version="1.0" encoding="utf-8"?>
<p:tagLst xmlns:p="http://schemas.openxmlformats.org/presentationml/2006/main">
  <p:tag name="AS_UNIQUEID" val="920"/>
</p:tagLst>
</file>

<file path=ppt/tags/tag79.xml><?xml version="1.0" encoding="utf-8"?>
<p:tagLst xmlns:p="http://schemas.openxmlformats.org/presentationml/2006/main">
  <p:tag name="AS_UNIQUEID" val="921"/>
</p:tagLst>
</file>

<file path=ppt/tags/tag80.xml><?xml version="1.0" encoding="utf-8"?>
<p:tagLst xmlns:p="http://schemas.openxmlformats.org/presentationml/2006/main">
  <p:tag name="AS_UNIQUEID" val="922"/>
</p:tagLst>
</file>

<file path=ppt/tags/tag81.xml><?xml version="1.0" encoding="utf-8"?>
<p:tagLst xmlns:p="http://schemas.openxmlformats.org/presentationml/2006/main">
  <p:tag name="AS_UNIQUEID" val="923"/>
</p:tagLst>
</file>

<file path=ppt/tags/tag82.xml><?xml version="1.0" encoding="utf-8"?>
<p:tagLst xmlns:p="http://schemas.openxmlformats.org/presentationml/2006/main">
  <p:tag name="AS_UNIQUEID" val="1064"/>
</p:tagLst>
</file>

<file path=ppt/tags/tag83.xml><?xml version="1.0" encoding="utf-8"?>
<p:tagLst xmlns:p="http://schemas.openxmlformats.org/presentationml/2006/main">
  <p:tag name="AS_UNIQUEID" val="925"/>
</p:tagLst>
</file>

<file path=ppt/tags/tag84.xml><?xml version="1.0" encoding="utf-8"?>
<p:tagLst xmlns:p="http://schemas.openxmlformats.org/presentationml/2006/main">
  <p:tag name="AS_UNIQUEID" val="926"/>
</p:tagLst>
</file>

<file path=ppt/tags/tag85.xml><?xml version="1.0" encoding="utf-8"?>
<p:tagLst xmlns:p="http://schemas.openxmlformats.org/presentationml/2006/main">
  <p:tag name="AS_UNIQUEID" val="927"/>
</p:tagLst>
</file>

<file path=ppt/tags/tag86.xml><?xml version="1.0" encoding="utf-8"?>
<p:tagLst xmlns:p="http://schemas.openxmlformats.org/presentationml/2006/main">
  <p:tag name="AS_UNIQUEID" val="928"/>
</p:tagLst>
</file>

<file path=ppt/tags/tag87.xml><?xml version="1.0" encoding="utf-8"?>
<p:tagLst xmlns:p="http://schemas.openxmlformats.org/presentationml/2006/main">
  <p:tag name="AS_UNIQUEID" val="929"/>
</p:tagLst>
</file>

<file path=ppt/tags/tag88.xml><?xml version="1.0" encoding="utf-8"?>
<p:tagLst xmlns:p="http://schemas.openxmlformats.org/presentationml/2006/main">
  <p:tag name="AS_UNIQUEID" val="1065"/>
</p:tagLst>
</file>

<file path=ppt/tags/tag89.xml><?xml version="1.0" encoding="utf-8"?>
<p:tagLst xmlns:p="http://schemas.openxmlformats.org/presentationml/2006/main">
  <p:tag name="AS_UNIQUEID" val="931"/>
</p:tagLst>
</file>

<file path=ppt/tags/tag90.xml><?xml version="1.0" encoding="utf-8"?>
<p:tagLst xmlns:p="http://schemas.openxmlformats.org/presentationml/2006/main">
  <p:tag name="AS_UNIQUEID" val="932"/>
</p:tagLst>
</file>

<file path=ppt/tags/tag91.xml><?xml version="1.0" encoding="utf-8"?>
<p:tagLst xmlns:p="http://schemas.openxmlformats.org/presentationml/2006/main">
  <p:tag name="AS_UNIQUEID" val="933"/>
</p:tagLst>
</file>

<file path=ppt/tags/tag92.xml><?xml version="1.0" encoding="utf-8"?>
<p:tagLst xmlns:p="http://schemas.openxmlformats.org/presentationml/2006/main">
  <p:tag name="AS_UNIQUEID" val="934"/>
</p:tagLst>
</file>

<file path=ppt/tags/tag93.xml><?xml version="1.0" encoding="utf-8"?>
<p:tagLst xmlns:p="http://schemas.openxmlformats.org/presentationml/2006/main">
  <p:tag name="AS_UNIQUEID" val="935"/>
</p:tagLst>
</file>

<file path=ppt/tags/tag94.xml><?xml version="1.0" encoding="utf-8"?>
<p:tagLst xmlns:p="http://schemas.openxmlformats.org/presentationml/2006/main">
  <p:tag name="AS_UNIQUEID" val="1066"/>
</p:tagLst>
</file>

<file path=ppt/tags/tag95.xml><?xml version="1.0" encoding="utf-8"?>
<p:tagLst xmlns:p="http://schemas.openxmlformats.org/presentationml/2006/main">
  <p:tag name="AS_UNIQUEID" val="937"/>
</p:tagLst>
</file>

<file path=ppt/tags/tag96.xml><?xml version="1.0" encoding="utf-8"?>
<p:tagLst xmlns:p="http://schemas.openxmlformats.org/presentationml/2006/main">
  <p:tag name="AS_UNIQUEID" val="938"/>
</p:tagLst>
</file>

<file path=ppt/tags/tag97.xml><?xml version="1.0" encoding="utf-8"?>
<p:tagLst xmlns:p="http://schemas.openxmlformats.org/presentationml/2006/main">
  <p:tag name="AS_UNIQUEID" val="939"/>
</p:tagLst>
</file>

<file path=ppt/tags/tag98.xml><?xml version="1.0" encoding="utf-8"?>
<p:tagLst xmlns:p="http://schemas.openxmlformats.org/presentationml/2006/main">
  <p:tag name="AS_UNIQUEID" val="940"/>
</p:tagLst>
</file>

<file path=ppt/tags/tag99.xml><?xml version="1.0" encoding="utf-8"?>
<p:tagLst xmlns:p="http://schemas.openxmlformats.org/presentationml/2006/main">
  <p:tag name="AS_UNIQUEID" val="941"/>
</p:tagLst>
</file>

<file path=ppt/tags/tag100.xml><?xml version="1.0" encoding="utf-8"?>
<p:tagLst xmlns:p="http://schemas.openxmlformats.org/presentationml/2006/main">
  <p:tag name="AS_UNIQUEID" val="942"/>
</p:tagLst>
</file>

<file path=ppt/tags/tag101.xml><?xml version="1.0" encoding="utf-8"?>
<p:tagLst xmlns:p="http://schemas.openxmlformats.org/presentationml/2006/main">
  <p:tag name="AS_UNIQUEID" val="1067"/>
</p:tagLst>
</file>

<file path=ppt/tags/tag102.xml><?xml version="1.0" encoding="utf-8"?>
<p:tagLst xmlns:p="http://schemas.openxmlformats.org/presentationml/2006/main">
  <p:tag name="AS_UNIQUEID" val="944"/>
</p:tagLst>
</file>

<file path=ppt/tags/tag103.xml><?xml version="1.0" encoding="utf-8"?>
<p:tagLst xmlns:p="http://schemas.openxmlformats.org/presentationml/2006/main">
  <p:tag name="AS_UNIQUEID" val="945"/>
</p:tagLst>
</file>

<file path=ppt/tags/tag104.xml><?xml version="1.0" encoding="utf-8"?>
<p:tagLst xmlns:p="http://schemas.openxmlformats.org/presentationml/2006/main">
  <p:tag name="AS_UNIQUEID" val="946"/>
</p:tagLst>
</file>

<file path=ppt/tags/tag105.xml><?xml version="1.0" encoding="utf-8"?>
<p:tagLst xmlns:p="http://schemas.openxmlformats.org/presentationml/2006/main">
  <p:tag name="AS_UNIQUEID" val="947"/>
</p:tagLst>
</file>

<file path=ppt/tags/tag106.xml><?xml version="1.0" encoding="utf-8"?>
<p:tagLst xmlns:p="http://schemas.openxmlformats.org/presentationml/2006/main">
  <p:tag name="AS_UNIQUEID" val="948"/>
</p:tagLst>
</file>

<file path=ppt/tags/tag107.xml><?xml version="1.0" encoding="utf-8"?>
<p:tagLst xmlns:p="http://schemas.openxmlformats.org/presentationml/2006/main">
  <p:tag name="AS_UNIQUEID" val="949"/>
</p:tagLst>
</file>

<file path=ppt/tags/tag108.xml><?xml version="1.0" encoding="utf-8"?>
<p:tagLst xmlns:p="http://schemas.openxmlformats.org/presentationml/2006/main">
  <p:tag name="AS_UNIQUEID" val="950"/>
</p:tagLst>
</file>

<file path=ppt/tags/tag109.xml><?xml version="1.0" encoding="utf-8"?>
<p:tagLst xmlns:p="http://schemas.openxmlformats.org/presentationml/2006/main">
  <p:tag name="AS_UNIQUEID" val="951"/>
</p:tagLst>
</file>

<file path=ppt/tags/tag110.xml><?xml version="1.0" encoding="utf-8"?>
<p:tagLst xmlns:p="http://schemas.openxmlformats.org/presentationml/2006/main">
  <p:tag name="AS_UNIQUEID" val="1068"/>
</p:tagLst>
</file>

<file path=ppt/tags/tag111.xml><?xml version="1.0" encoding="utf-8"?>
<p:tagLst xmlns:p="http://schemas.openxmlformats.org/presentationml/2006/main">
  <p:tag name="AS_UNIQUEID" val="953"/>
</p:tagLst>
</file>

<file path=ppt/tags/tag112.xml><?xml version="1.0" encoding="utf-8"?>
<p:tagLst xmlns:p="http://schemas.openxmlformats.org/presentationml/2006/main">
  <p:tag name="AS_UNIQUEID" val="954"/>
</p:tagLst>
</file>

<file path=ppt/tags/tag113.xml><?xml version="1.0" encoding="utf-8"?>
<p:tagLst xmlns:p="http://schemas.openxmlformats.org/presentationml/2006/main">
  <p:tag name="AS_UNIQUEID" val="955"/>
</p:tagLst>
</file>

<file path=ppt/tags/tag114.xml><?xml version="1.0" encoding="utf-8"?>
<p:tagLst xmlns:p="http://schemas.openxmlformats.org/presentationml/2006/main">
  <p:tag name="AS_UNIQUEID" val="956"/>
</p:tagLst>
</file>

<file path=ppt/tags/tag115.xml><?xml version="1.0" encoding="utf-8"?>
<p:tagLst xmlns:p="http://schemas.openxmlformats.org/presentationml/2006/main">
  <p:tag name="AS_UNIQUEID" val="1069"/>
</p:tagLst>
</file>

<file path=ppt/tags/tag116.xml><?xml version="1.0" encoding="utf-8"?>
<p:tagLst xmlns:p="http://schemas.openxmlformats.org/presentationml/2006/main">
  <p:tag name="AS_UNIQUEID" val="958"/>
</p:tagLst>
</file>

<file path=ppt/tags/tag117.xml><?xml version="1.0" encoding="utf-8"?>
<p:tagLst xmlns:p="http://schemas.openxmlformats.org/presentationml/2006/main">
  <p:tag name="AS_UNIQUEID" val="959"/>
</p:tagLst>
</file>

<file path=ppt/tags/tag118.xml><?xml version="1.0" encoding="utf-8"?>
<p:tagLst xmlns:p="http://schemas.openxmlformats.org/presentationml/2006/main">
  <p:tag name="AS_UNIQUEID" val="960"/>
</p:tagLst>
</file>

<file path=ppt/tags/tag119.xml><?xml version="1.0" encoding="utf-8"?>
<p:tagLst xmlns:p="http://schemas.openxmlformats.org/presentationml/2006/main">
  <p:tag name="AS_UNIQUEID" val="1070"/>
</p:tagLst>
</file>

<file path=ppt/tags/tag120.xml><?xml version="1.0" encoding="utf-8"?>
<p:tagLst xmlns:p="http://schemas.openxmlformats.org/presentationml/2006/main">
  <p:tag name="AS_UNIQUEID" val="962"/>
</p:tagLst>
</file>

<file path=ppt/tags/tag121.xml><?xml version="1.0" encoding="utf-8"?>
<p:tagLst xmlns:p="http://schemas.openxmlformats.org/presentationml/2006/main">
  <p:tag name="AS_UNIQUEID" val="963"/>
</p:tagLst>
</file>

<file path=ppt/tags/tag122.xml><?xml version="1.0" encoding="utf-8"?>
<p:tagLst xmlns:p="http://schemas.openxmlformats.org/presentationml/2006/main">
  <p:tag name="AS_UNIQUEID" val="964"/>
</p:tagLst>
</file>

<file path=ppt/tags/tag123.xml><?xml version="1.0" encoding="utf-8"?>
<p:tagLst xmlns:p="http://schemas.openxmlformats.org/presentationml/2006/main">
  <p:tag name="AS_UNIQUEID" val="965"/>
</p:tagLst>
</file>

<file path=ppt/tags/tag124.xml><?xml version="1.0" encoding="utf-8"?>
<p:tagLst xmlns:p="http://schemas.openxmlformats.org/presentationml/2006/main">
  <p:tag name="AS_UNIQUEID" val="966"/>
</p:tagLst>
</file>

<file path=ppt/tags/tag125.xml><?xml version="1.0" encoding="utf-8"?>
<p:tagLst xmlns:p="http://schemas.openxmlformats.org/presentationml/2006/main">
  <p:tag name="AS_UNIQUEID" val="967"/>
</p:tagLst>
</file>

<file path=ppt/tags/tag126.xml><?xml version="1.0" encoding="utf-8"?>
<p:tagLst xmlns:p="http://schemas.openxmlformats.org/presentationml/2006/main">
  <p:tag name="AS_UNIQUEID" val="1071"/>
</p:tagLst>
</file>

<file path=ppt/tags/tag127.xml><?xml version="1.0" encoding="utf-8"?>
<p:tagLst xmlns:p="http://schemas.openxmlformats.org/presentationml/2006/main">
  <p:tag name="AS_UNIQUEID" val="969"/>
</p:tagLst>
</file>

<file path=ppt/tags/tag128.xml><?xml version="1.0" encoding="utf-8"?>
<p:tagLst xmlns:p="http://schemas.openxmlformats.org/presentationml/2006/main">
  <p:tag name="AS_UNIQUEID" val="970"/>
</p:tagLst>
</file>

<file path=ppt/tags/tag129.xml><?xml version="1.0" encoding="utf-8"?>
<p:tagLst xmlns:p="http://schemas.openxmlformats.org/presentationml/2006/main">
  <p:tag name="AS_UNIQUEID" val="971"/>
</p:tagLst>
</file>

<file path=ppt/tags/tag130.xml><?xml version="1.0" encoding="utf-8"?>
<p:tagLst xmlns:p="http://schemas.openxmlformats.org/presentationml/2006/main">
  <p:tag name="AS_UNIQUEID" val="972"/>
</p:tagLst>
</file>

<file path=ppt/tags/tag131.xml><?xml version="1.0" encoding="utf-8"?>
<p:tagLst xmlns:p="http://schemas.openxmlformats.org/presentationml/2006/main">
  <p:tag name="AS_UNIQUEID" val="973"/>
</p:tagLst>
</file>

<file path=ppt/tags/tag132.xml><?xml version="1.0" encoding="utf-8"?>
<p:tagLst xmlns:p="http://schemas.openxmlformats.org/presentationml/2006/main">
  <p:tag name="AS_UNIQUEID" val="974"/>
</p:tagLst>
</file>

<file path=ppt/tags/tag133.xml><?xml version="1.0" encoding="utf-8"?>
<p:tagLst xmlns:p="http://schemas.openxmlformats.org/presentationml/2006/main">
  <p:tag name="AS_UNIQUEID" val="1072"/>
</p:tagLst>
</file>

<file path=ppt/tags/tag134.xml><?xml version="1.0" encoding="utf-8"?>
<p:tagLst xmlns:p="http://schemas.openxmlformats.org/presentationml/2006/main">
  <p:tag name="AS_UNIQUEID" val="976"/>
</p:tagLst>
</file>

<file path=ppt/tags/tag135.xml><?xml version="1.0" encoding="utf-8"?>
<p:tagLst xmlns:p="http://schemas.openxmlformats.org/presentationml/2006/main">
  <p:tag name="AS_UNIQUEID" val="977"/>
</p:tagLst>
</file>

<file path=ppt/tags/tag136.xml><?xml version="1.0" encoding="utf-8"?>
<p:tagLst xmlns:p="http://schemas.openxmlformats.org/presentationml/2006/main">
  <p:tag name="AS_UNIQUEID" val="978"/>
</p:tagLst>
</file>

<file path=ppt/tags/tag137.xml><?xml version="1.0" encoding="utf-8"?>
<p:tagLst xmlns:p="http://schemas.openxmlformats.org/presentationml/2006/main">
  <p:tag name="AS_UNIQUEID" val="979"/>
</p:tagLst>
</file>

<file path=ppt/tags/tag138.xml><?xml version="1.0" encoding="utf-8"?>
<p:tagLst xmlns:p="http://schemas.openxmlformats.org/presentationml/2006/main">
  <p:tag name="AS_UNIQUEID" val="980"/>
</p:tagLst>
</file>

<file path=ppt/tags/tag139.xml><?xml version="1.0" encoding="utf-8"?>
<p:tagLst xmlns:p="http://schemas.openxmlformats.org/presentationml/2006/main">
  <p:tag name="AS_UNIQUEID" val="1073"/>
</p:tagLst>
</file>

<file path=ppt/tags/tag140.xml><?xml version="1.0" encoding="utf-8"?>
<p:tagLst xmlns:p="http://schemas.openxmlformats.org/presentationml/2006/main">
  <p:tag name="AS_UNIQUEID" val="982"/>
</p:tagLst>
</file>

<file path=ppt/tags/tag141.xml><?xml version="1.0" encoding="utf-8"?>
<p:tagLst xmlns:p="http://schemas.openxmlformats.org/presentationml/2006/main">
  <p:tag name="AS_UNIQUEID" val="983"/>
</p:tagLst>
</file>

<file path=ppt/tags/tag142.xml><?xml version="1.0" encoding="utf-8"?>
<p:tagLst xmlns:p="http://schemas.openxmlformats.org/presentationml/2006/main">
  <p:tag name="AS_UNIQUEID" val="984"/>
</p:tagLst>
</file>

<file path=ppt/tags/tag143.xml><?xml version="1.0" encoding="utf-8"?>
<p:tagLst xmlns:p="http://schemas.openxmlformats.org/presentationml/2006/main">
  <p:tag name="AS_UNIQUEID" val="985"/>
</p:tagLst>
</file>

<file path=ppt/tags/tag144.xml><?xml version="1.0" encoding="utf-8"?>
<p:tagLst xmlns:p="http://schemas.openxmlformats.org/presentationml/2006/main">
  <p:tag name="AS_UNIQUEID" val="986"/>
</p:tagLst>
</file>

<file path=ppt/tags/tag145.xml><?xml version="1.0" encoding="utf-8"?>
<p:tagLst xmlns:p="http://schemas.openxmlformats.org/presentationml/2006/main">
  <p:tag name="AS_UNIQUEID" val="1074"/>
</p:tagLst>
</file>

<file path=ppt/tags/tag146.xml><?xml version="1.0" encoding="utf-8"?>
<p:tagLst xmlns:p="http://schemas.openxmlformats.org/presentationml/2006/main">
  <p:tag name="AS_UNIQUEID" val="988"/>
</p:tagLst>
</file>

<file path=ppt/tags/tag147.xml><?xml version="1.0" encoding="utf-8"?>
<p:tagLst xmlns:p="http://schemas.openxmlformats.org/presentationml/2006/main">
  <p:tag name="AS_UNIQUEID" val="989"/>
</p:tagLst>
</file>

<file path=ppt/tags/tag148.xml><?xml version="1.0" encoding="utf-8"?>
<p:tagLst xmlns:p="http://schemas.openxmlformats.org/presentationml/2006/main">
  <p:tag name="AS_UNIQUEID" val="990"/>
</p:tagLst>
</file>

<file path=ppt/tags/tag149.xml><?xml version="1.0" encoding="utf-8"?>
<p:tagLst xmlns:p="http://schemas.openxmlformats.org/presentationml/2006/main">
  <p:tag name="AS_UNIQUEID" val="991"/>
</p:tagLst>
</file>

<file path=ppt/tags/tag150.xml><?xml version="1.0" encoding="utf-8"?>
<p:tagLst xmlns:p="http://schemas.openxmlformats.org/presentationml/2006/main">
  <p:tag name="AS_UNIQUEID" val="992"/>
</p:tagLst>
</file>

<file path=ppt/tags/tag151.xml><?xml version="1.0" encoding="utf-8"?>
<p:tagLst xmlns:p="http://schemas.openxmlformats.org/presentationml/2006/main">
  <p:tag name="AS_UNIQUEID" val="1075"/>
</p:tagLst>
</file>

<file path=ppt/tags/tag152.xml><?xml version="1.0" encoding="utf-8"?>
<p:tagLst xmlns:p="http://schemas.openxmlformats.org/presentationml/2006/main">
  <p:tag name="AS_UNIQUEID" val="994"/>
</p:tagLst>
</file>

<file path=ppt/tags/tag153.xml><?xml version="1.0" encoding="utf-8"?>
<p:tagLst xmlns:p="http://schemas.openxmlformats.org/presentationml/2006/main">
  <p:tag name="AS_UNIQUEID" val="719"/>
</p:tagLst>
</file>

<file path=ppt/tags/tag154.xml><?xml version="1.0" encoding="utf-8"?>
<p:tagLst xmlns:p="http://schemas.openxmlformats.org/presentationml/2006/main">
  <p:tag name="AS_UNIQUEID" val="721"/>
</p:tagLst>
</file>

<file path=ppt/tags/tag155.xml><?xml version="1.0" encoding="utf-8"?>
<p:tagLst xmlns:p="http://schemas.openxmlformats.org/presentationml/2006/main">
  <p:tag name="AS_UNIQUEID" val="1076"/>
</p:tagLst>
</file>

<file path=ppt/tags/tag156.xml><?xml version="1.0" encoding="utf-8"?>
<p:tagLst xmlns:p="http://schemas.openxmlformats.org/presentationml/2006/main">
  <p:tag name="AS_UNIQUEID" val="996"/>
</p:tagLst>
</file>

<file path=ppt/tags/tag157.xml><?xml version="1.0" encoding="utf-8"?>
<p:tagLst xmlns:p="http://schemas.openxmlformats.org/presentationml/2006/main">
  <p:tag name="AS_UNIQUEID" val="1077"/>
</p:tagLst>
</file>

<file path=ppt/tags/tag158.xml><?xml version="1.0" encoding="utf-8"?>
<p:tagLst xmlns:p="http://schemas.openxmlformats.org/presentationml/2006/main">
  <p:tag name="AS_UNIQUEID" val="744"/>
</p:tagLst>
</file>

<file path=ppt/tags/tag159.xml><?xml version="1.0" encoding="utf-8"?>
<p:tagLst xmlns:p="http://schemas.openxmlformats.org/presentationml/2006/main">
  <p:tag name="AS_UNIQUEID" val="1078"/>
</p:tagLst>
</file>

<file path=ppt/tags/tag160.xml><?xml version="1.0" encoding="utf-8"?>
<p:tagLst xmlns:p="http://schemas.openxmlformats.org/presentationml/2006/main">
  <p:tag name="AS_UNIQUEID" val="999"/>
</p:tagLst>
</file>

<file path=ppt/tags/tag161.xml><?xml version="1.0" encoding="utf-8"?>
<p:tagLst xmlns:p="http://schemas.openxmlformats.org/presentationml/2006/main">
  <p:tag name="AS_UNIQUEID" val="1079"/>
</p:tagLst>
</file>

<file path=ppt/tags/tag162.xml><?xml version="1.0" encoding="utf-8"?>
<p:tagLst xmlns:p="http://schemas.openxmlformats.org/presentationml/2006/main">
  <p:tag name="AS_UNIQUEID" val="58"/>
</p:tagLst>
</file>

<file path=ppt/tags/tag163.xml><?xml version="1.0" encoding="utf-8"?>
<p:tagLst xmlns:p="http://schemas.openxmlformats.org/presentationml/2006/main">
  <p:tag name="AS_UNIQUEID" val="1001"/>
</p:tagLst>
</file>

<file path=ppt/tags/tag164.xml><?xml version="1.0" encoding="utf-8"?>
<p:tagLst xmlns:p="http://schemas.openxmlformats.org/presentationml/2006/main">
  <p:tag name="AS_UNIQUEID" val="1080"/>
</p:tagLst>
</file>

<file path=ppt/tags/tag165.xml><?xml version="1.0" encoding="utf-8"?>
<p:tagLst xmlns:p="http://schemas.openxmlformats.org/presentationml/2006/main">
  <p:tag name="AS_UNIQUEID" val="1003"/>
</p:tagLst>
</file>

<file path=ppt/tags/tag166.xml><?xml version="1.0" encoding="utf-8"?>
<p:tagLst xmlns:p="http://schemas.openxmlformats.org/presentationml/2006/main">
  <p:tag name="AS_UNIQUEID" val="1081"/>
</p:tagLst>
</file>

<file path=ppt/tags/tag167.xml><?xml version="1.0" encoding="utf-8"?>
<p:tagLst xmlns:p="http://schemas.openxmlformats.org/presentationml/2006/main">
  <p:tag name="AS_UNIQUEID" val="753"/>
</p:tagLst>
</file>

<file path=ppt/tags/tag168.xml><?xml version="1.0" encoding="utf-8"?>
<p:tagLst xmlns:p="http://schemas.openxmlformats.org/presentationml/2006/main">
  <p:tag name="AS_UNIQUEID" val="1005"/>
</p:tagLst>
</file>

<file path=ppt/tags/tag169.xml><?xml version="1.0" encoding="utf-8"?>
<p:tagLst xmlns:p="http://schemas.openxmlformats.org/presentationml/2006/main">
  <p:tag name="AS_UNIQUEID" val="1082"/>
</p:tagLst>
</file>

<file path=ppt/tags/tag170.xml><?xml version="1.0" encoding="utf-8"?>
<p:tagLst xmlns:p="http://schemas.openxmlformats.org/presentationml/2006/main">
  <p:tag name="AS_UNIQUEID" val="1007"/>
</p:tagLst>
</file>

<file path=ppt/tags/tag171.xml><?xml version="1.0" encoding="utf-8"?>
<p:tagLst xmlns:p="http://schemas.openxmlformats.org/presentationml/2006/main">
  <p:tag name="AS_UNIQUEID" val="1008"/>
</p:tagLst>
</file>

<file path=ppt/tags/tag172.xml><?xml version="1.0" encoding="utf-8"?>
<p:tagLst xmlns:p="http://schemas.openxmlformats.org/presentationml/2006/main">
  <p:tag name="AS_UNIQUEID" val="1083"/>
</p:tagLst>
</file>

<file path=ppt/tags/tag173.xml><?xml version="1.0" encoding="utf-8"?>
<p:tagLst xmlns:p="http://schemas.openxmlformats.org/presentationml/2006/main">
  <p:tag name="AS_UNIQUEID" val="778"/>
</p:tagLst>
</file>

<file path=ppt/tags/tag174.xml><?xml version="1.0" encoding="utf-8"?>
<p:tagLst xmlns:p="http://schemas.openxmlformats.org/presentationml/2006/main">
  <p:tag name="AS_UNIQUEID" val="1010"/>
</p:tagLst>
</file>

<file path=ppt/tags/tag175.xml><?xml version="1.0" encoding="utf-8"?>
<p:tagLst xmlns:p="http://schemas.openxmlformats.org/presentationml/2006/main">
  <p:tag name="AS_UNIQUEID" val="1084"/>
</p:tagLst>
</file>

<file path=ppt/tags/tag176.xml><?xml version="1.0" encoding="utf-8"?>
<p:tagLst xmlns:p="http://schemas.openxmlformats.org/presentationml/2006/main">
  <p:tag name="AS_UNIQUEID" val="1012"/>
</p:tagLst>
</file>

<file path=ppt/tags/tag177.xml><?xml version="1.0" encoding="utf-8"?>
<p:tagLst xmlns:p="http://schemas.openxmlformats.org/presentationml/2006/main">
  <p:tag name="AS_UNIQUEID" val="1013"/>
</p:tagLst>
</file>

<file path=ppt/tags/tag178.xml><?xml version="1.0" encoding="utf-8"?>
<p:tagLst xmlns:p="http://schemas.openxmlformats.org/presentationml/2006/main">
  <p:tag name="AS_UNIQUEID" val="1085"/>
</p:tagLst>
</file>

<file path=ppt/tags/tag179.xml><?xml version="1.0" encoding="utf-8"?>
<p:tagLst xmlns:p="http://schemas.openxmlformats.org/presentationml/2006/main">
  <p:tag name="AS_UNIQUEID" val="1015"/>
</p:tagLst>
</file>

<file path=ppt/tags/tag180.xml><?xml version="1.0" encoding="utf-8"?>
<p:tagLst xmlns:p="http://schemas.openxmlformats.org/presentationml/2006/main">
  <p:tag name="AS_UNIQUEID" val="1016"/>
</p:tagLst>
</file>

<file path=ppt/tags/tag181.xml><?xml version="1.0" encoding="utf-8"?>
<p:tagLst xmlns:p="http://schemas.openxmlformats.org/presentationml/2006/main">
  <p:tag name="AS_UNIQUEID" val="1086"/>
</p:tagLst>
</file>

<file path=ppt/tags/tag182.xml><?xml version="1.0" encoding="utf-8"?>
<p:tagLst xmlns:p="http://schemas.openxmlformats.org/presentationml/2006/main">
  <p:tag name="AS_UNIQUEID" val="1018"/>
</p:tagLst>
</file>

<file path=ppt/tags/tag183.xml><?xml version="1.0" encoding="utf-8"?>
<p:tagLst xmlns:p="http://schemas.openxmlformats.org/presentationml/2006/main">
  <p:tag name="AS_UNIQUEID" val="1019"/>
</p:tagLst>
</file>

<file path=ppt/tags/tag184.xml><?xml version="1.0" encoding="utf-8"?>
<p:tagLst xmlns:p="http://schemas.openxmlformats.org/presentationml/2006/main">
  <p:tag name="AS_UNIQUEID" val="1020"/>
</p:tagLst>
</file>

<file path=ppt/tags/tag185.xml><?xml version="1.0" encoding="utf-8"?>
<p:tagLst xmlns:p="http://schemas.openxmlformats.org/presentationml/2006/main">
  <p:tag name="AS_UNIQUEID" val="1087"/>
</p:tagLst>
</file>

<file path=ppt/tags/tag186.xml><?xml version="1.0" encoding="utf-8"?>
<p:tagLst xmlns:p="http://schemas.openxmlformats.org/presentationml/2006/main">
  <p:tag name="AS_UNIQUEID" val="805"/>
</p:tagLst>
</file>

<file path=ppt/tags/tag187.xml><?xml version="1.0" encoding="utf-8"?>
<p:tagLst xmlns:p="http://schemas.openxmlformats.org/presentationml/2006/main">
  <p:tag name="AS_UNIQUEID" val="1022"/>
</p:tagLst>
</file>

<file path=ppt/tags/tag188.xml><?xml version="1.0" encoding="utf-8"?>
<p:tagLst xmlns:p="http://schemas.openxmlformats.org/presentationml/2006/main">
  <p:tag name="AS_UNIQUEID" val="1088"/>
</p:tagLst>
</file>

<file path=ppt/tags/tag189.xml><?xml version="1.0" encoding="utf-8"?>
<p:tagLst xmlns:p="http://schemas.openxmlformats.org/presentationml/2006/main">
  <p:tag name="AS_UNIQUEID" val="1024"/>
</p:tagLst>
</file>

<file path=ppt/tags/tag190.xml><?xml version="1.0" encoding="utf-8"?>
<p:tagLst xmlns:p="http://schemas.openxmlformats.org/presentationml/2006/main">
  <p:tag name="AS_UNIQUEID" val="1025"/>
</p:tagLst>
</file>

<file path=ppt/tags/tag191.xml><?xml version="1.0" encoding="utf-8"?>
<p:tagLst xmlns:p="http://schemas.openxmlformats.org/presentationml/2006/main">
  <p:tag name="AS_UNIQUEID" val="1026"/>
</p:tagLst>
</file>

<file path=ppt/tags/tag192.xml><?xml version="1.0" encoding="utf-8"?>
<p:tagLst xmlns:p="http://schemas.openxmlformats.org/presentationml/2006/main">
  <p:tag name="AS_UNIQUEID" val="1027"/>
</p:tagLst>
</file>

<file path=ppt/tags/tag193.xml><?xml version="1.0" encoding="utf-8"?>
<p:tagLst xmlns:p="http://schemas.openxmlformats.org/presentationml/2006/main">
  <p:tag name="AS_UNIQUEID" val="1089"/>
</p:tagLst>
</file>

<file path=ppt/tags/tag194.xml><?xml version="1.0" encoding="utf-8"?>
<p:tagLst xmlns:p="http://schemas.openxmlformats.org/presentationml/2006/main">
  <p:tag name="AS_UNIQUEID" val="1029"/>
</p:tagLst>
</file>

<file path=ppt/tags/tag195.xml><?xml version="1.0" encoding="utf-8"?>
<p:tagLst xmlns:p="http://schemas.openxmlformats.org/presentationml/2006/main">
  <p:tag name="AS_UNIQUEID" val="1030"/>
</p:tagLst>
</file>

<file path=ppt/tags/tag196.xml><?xml version="1.0" encoding="utf-8"?>
<p:tagLst xmlns:p="http://schemas.openxmlformats.org/presentationml/2006/main">
  <p:tag name="AS_UNIQUEID" val="1090"/>
</p:tagLst>
</file>

<file path=ppt/tags/tag197.xml><?xml version="1.0" encoding="utf-8"?>
<p:tagLst xmlns:p="http://schemas.openxmlformats.org/presentationml/2006/main">
  <p:tag name="AS_UNIQUEID" val="1032"/>
</p:tagLst>
</file>

<file path=ppt/tags/tag198.xml><?xml version="1.0" encoding="utf-8"?>
<p:tagLst xmlns:p="http://schemas.openxmlformats.org/presentationml/2006/main">
  <p:tag name="AS_UNIQUEID" val="1033"/>
</p:tagLst>
</file>

<file path=ppt/tags/tag199.xml><?xml version="1.0" encoding="utf-8"?>
<p:tagLst xmlns:p="http://schemas.openxmlformats.org/presentationml/2006/main">
  <p:tag name="AS_UNIQUEID" val="1091"/>
</p:tagLst>
</file>

<file path=ppt/tags/tag200.xml><?xml version="1.0" encoding="utf-8"?>
<p:tagLst xmlns:p="http://schemas.openxmlformats.org/presentationml/2006/main">
  <p:tag name="AS_UNIQUEID" val="825"/>
</p:tagLst>
</file>

<file path=ppt/tags/tag201.xml><?xml version="1.0" encoding="utf-8"?>
<p:tagLst xmlns:p="http://schemas.openxmlformats.org/presentationml/2006/main">
  <p:tag name="AS_UNIQUEID" val="1167"/>
</p:tagLst>
</file>

<file path=ppt/tags/tag202.xml><?xml version="1.0" encoding="utf-8"?>
<p:tagLst xmlns:p="http://schemas.openxmlformats.org/presentationml/2006/main">
  <p:tag name="AS_UNIQUEID" val="1168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等线 Light</vt:lpstr>
      <vt:lpstr>等线</vt:lpstr>
      <vt:lpstr>华文新魏</vt:lpstr>
      <vt:lpstr>华光大标宋_CNKI</vt:lpstr>
      <vt:lpstr>Times New Roman</vt:lpstr>
      <vt:lpstr>宋体</vt:lpstr>
      <vt:lpstr>华光小标宋_CNKI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2024-09-10T03:26:19.060</cp:lastPrinted>
  <dcterms:created xsi:type="dcterms:W3CDTF">2024-09-09T19:26:19Z</dcterms:created>
  <dcterms:modified xsi:type="dcterms:W3CDTF">2024-09-09T19:26:21Z</dcterms:modified>
</cp:coreProperties>
</file>