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B1302-690E-40E5-894F-4B9E1AE34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00AE3-1127-4F1C-B046-A18F02880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DECF9-DEBF-4B66-8D2B-7066C98D7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07D7F-DD15-43C7-9C34-D65836CDD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BA5AF8-636C-4E08-B5CD-2480733F4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186EB8-1F1F-4D29-A520-917843BCC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E17814-AAA3-43D9-BF96-3A47AAFFA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177B20-DEC2-45EB-BD8B-0F029E765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4F2E6-82FF-42E9-88CC-5FAC452F5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EC212-5424-4B9E-AA5C-5A844E62A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A114F-7BC0-4778-8135-121D3CB2F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7507700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实践监督执纪四种形态解读ppt课件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监督执纪四种形态的具体内容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708" r="13708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40" b="24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585" r="1458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党内关系要正常化，批评和自我批评要经常开展，让咬耳扯袖、红脸出汗成为常态。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党纪轻处分和组织调整成为违纪处理的大多数。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严重违纪、严重触犯刑律的党员干部受到严肃处理。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严重违纪后，即使没有触犯刑律，也要受到党纪重处分和重大职务调整。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监督执纪四种形态的定义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295" b="42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94" b="89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监督执纪四种形态的背景和意义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当前反腐败斗争形势依然严峻复杂，全面从严治党力度需要进一步加大。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监督执纪四种形态是对管党治党规律的深刻把握，是全面从严治党的具体实践。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通过运用四种形态，使全面从严治党覆盖全体党员、全时段、全方位，体现了对全体党员的关心和爱护。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纪检监察机关要切实履行监督责任，把监督执纪四种形态落实到具体工作中。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要加强宣传教育，引导广大党员干部增强纪律观念和规矩意识，自觉践行监督执纪四种形态。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8110" r="811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8013" b="1801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865" r="386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各级党组织要切实履行主体责任，把运用监督执纪四种形态作为全面从严治党的重要抓手。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监督执纪四种形态的实践要求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监督执纪四种形态的具体内容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这一形态强调的是预防和提醒，通过日常的党内生活，及时发现和纠正党员中存在的问题，防止小问题演变成大问题。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党内关系正常化是维护党的团结统一的基础。通过经常开展批评和自我批评，党员之间能够相互监督、相互提醒，及时发现和纠正存在的问题，保持党的先进性和纯洁性。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咬耳扯袖、红脸出汗是一种形象的说法，意指通过提醒、劝诫等方式，让党员意识到自己的错误，及时改正，避免小错酿成大错。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8199" b="8199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3995" b="3995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071" b="16071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党内关系要正常化，批评和自我批评要经常开展，让咬耳扯袖、红脸出汗成为常态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对于轻微违纪的党员，应给予适当的处分或组织调整，以警示和教育其他党员。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轻处分和组织调整的目的是维护党的纪律的严肃性和权威性，同时给予违纪党员改过自新的机会。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804" b="3180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195" b="1119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在实践中，应根据具体情况灵活运用轻处分和组织调整的方式，以达到最佳的教育和纠正效果。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党纪轻处分和组织调整成为违纪处理的大多数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458" r="645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792" b="13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对于严重违纪、严重职务违法、职务犯罪的行为，应坚决予以打击，维护党的纪律和法律的严肃性。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提高立案审查调查的比例意味着对严重违纪行为的零容忍态度，同时也表明了党坚决惩治腐败的决心。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在实践中，应建立健全的调查机制，确保对严重违纪行为的及时发现和处理。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严重违纪、严重职务违法、职务犯罪的立案审查调查比例要逐步提高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https://d.book118.com/448075077004006025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2024-09-01T10:13:34.328</cp:lastPrinted>
  <dcterms:created xsi:type="dcterms:W3CDTF">2024-09-01T02:13:34Z</dcterms:created>
  <dcterms:modified xsi:type="dcterms:W3CDTF">2024-09-01T02:13:36Z</dcterms:modified>
</cp:coreProperties>
</file>