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209B4-738C-4EA4-8B8D-A1BACA12E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E767F-2B52-4545-9AAF-0A7B50EDD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ADBDC-0E47-4C7C-9265-64B82393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31E13-1E7C-4213-8E0D-257A05E94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FF1080-C9E8-4576-A5A9-F111D7085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BA785B-F003-4B89-8DEE-3D3FCEB5F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B36239-9353-408C-8981-9AE634BCD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81EF1-98D3-44B5-B51A-3C3A27726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EED67-1664-4537-BE76-6865B7B8A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C6614-C35F-40F9-BE1A-62730B558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0EC15-1813-4F46-90C3-7ACB071F7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75125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生产物流系统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生产物流系统运作管理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生产物流系统是企业生产过程中涉及物料流动、信息流动和资金流动的综合系统，旨在确保生产所需物料及时、准确、高效地供应到生产现场，同时优化库存管理和降低物流成本。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生产物流系统的主要功能包括物料计划与控制、采购与供应商管理、库存管理、运输与配送管理以及物流信息管理等。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根据生产计划制定物料需求计划，并进行物料的采购、接收、检验和存储等控制活动。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物料计划与控制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通过信息化手段对生产物流过程进行监控和管理，提高物流效率和透明度。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负责供应商的选择、评估和管理，确保采购物料的质量、成本和交货期满足生产要求。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对原材料、半成品和成品进行库存管理，包括安全库存的设定、库存盘点、库存报表分析等。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安排和组织物料的运输和配送，确保物料按时、按量送达生产现场或其他指定地点。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运输与配送管理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组成部分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354" r="1435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生产物流系统是生产管理系统的重要组成部分，为生产提供必要的物料支持，确保生产计划的顺利执行。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与生产管理系统关系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生产物流系统与销售管理系统紧密相连，根据销售订单和预测进行物料计划和库存管理，以满足客户需求。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与销售管理系统关系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生产物流系统中的采购、库存和运输等活动与财务管理密切相关，需要进行相应的成本核算和控制。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与财务管理系统关系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生产物流系统需要与质量管理系统协同工作，确保采购物料和产品质量符合标准，减少质量问题和成本损失。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与质量管理系统关系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与其他系统关系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生产物流系统规划与设计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了解生产规模、产品种类、工艺流程等信息，为物流系统规划提供基础数据。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明确生产需求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根据生产需求，分析原材料、半成品、成品等物料的流动需求，包括运输、存储、搬运等方面。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分析物流需求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针对生产过程中的关键环节和瓶颈问题，识别出对物流系统的特殊需求。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综合考虑地理位置、交通条件、资源环境等因素，选择合适的设施选址。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设施选址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812" r="681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设施布局设计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设备选型与配置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45" r="1064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根据生产流程和物流需求，设计合理的设施布局，包括车间、仓库、堆场、道路等。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根据生产需求和设施布局，选择合适的物流设备，并进行合理配置。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设施布局规划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搬运设备选择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根据物料特性和搬运需求，选择合适的搬运设备，如叉车、输送带、机器人等。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搬运效率优化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通过改进搬运方法、提高设备性能等措施，提高物料搬运效率。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搬运路线规划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根据设施布局和生产流程，规划合理的物料搬运路线，减少运输距离和时间成本。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物料搬运系统设计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根据生产物流系统的需求和特点，设计合理的信息系统架构，包括硬件、软件和网络等方面。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信息系统架构设计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通过传感器、RFID等技术手段，实现物料信息的自动采集和实时传输。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对采集的数据进行处理和分析，为生产调度、库存管理、质量控制等提供决策支持。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信息处理与应用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信息系统集成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生产物流系统运作管理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通过制定合理的库存策略，如安全库存、最大库存、再订货点等，确保库存水平与生产需求相匹配，避免库存积压和缺货现象。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定期对仓库中的物料进行盘点，确保账实相符，及时发现并处理盘亏、盘盈等问题。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运用先进的库存管理技术和方法，如ABC分类法、JIT管理等，降低库存成本，提高库存周转率。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对配送过程进行实时监控，确保配送作业的安全、准确和高效。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根据生产计划和物料需求计划，制定合理的配送计划，包括配送时间、路线、数量等。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按照配送计划进行配送作业，确保物料按时、按量送达生产现场，保障生产顺利进行。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根据物料特性、运输距离和成本等因素，选择合适的运输方式，如公路、铁路、水运或空运等。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制定合理的运输计划，包括运输时间、路线、车辆安排等，确保物料按时送达目的地。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对运输过程进行实时监控，确保运输安全、准时到达，及时处理运输过程中的异常情况。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运输监控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https://d.book118.com/448075125067006035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2024-09-14T08:06:02.220</cp:lastPrinted>
  <dcterms:created xsi:type="dcterms:W3CDTF">2024-09-14T00:06:02Z</dcterms:created>
  <dcterms:modified xsi:type="dcterms:W3CDTF">2024-09-14T00:06:04Z</dcterms:modified>
</cp:coreProperties>
</file>