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20C5F-FFC0-466B-8D86-2CD09F29F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87BDF-1885-4979-BB8F-B3C9E098E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B5607-0413-4F1D-83E4-3F31C4776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4CE89-E394-4383-B7BC-964504658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B1C35F-7476-41F0-88CD-BA25B0C8E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DDB6D9-2AFC-4ADE-B288-CEAD3BF68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3F4040-8DF5-4310-9FA5-58BB5C617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E9B05-CC1F-484F-A1D0-72A9C70DB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1A9568-1631-44B2-916B-8D7E57FAF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7AC1A5-83EF-4265-9681-BE7461C4A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A79A1-CE90-40D3-8A94-7F20CCEDC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75126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护理查房的制作流程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查房进行时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查房后总结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查房资料整理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根据科室特点和护理需求，选择具有代表性的病例或护理问题作为查房主题。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确保主题明确、具体，以便查房人员能够针对主题进行深入探讨。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主题明确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确定查房主题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根据查房主题和参与人员专业背景，合理分工，确保各专业领域人员参与。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提前通知参与人员，确保查房时间充足，以便进行深入的讨论和交流。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确定查房人员和时间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人员分工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整理相关病例资料、护理记录、检查结果等，以便查房时参考。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资料收集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准备查房所需的护理器械、药品、表格等，确保查房过程中的护理操作顺利进行。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工具准备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准备查房资料和工具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查房进行时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明确本次查房的主题，如“糖尿病患者的护理”或“脑梗患者的康复护理”等。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阐述本次查房的目的，如提高护士对特定疾病护理的认识、规范护理操作流程或解决临床护理中的实际问题等。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介绍查房主题和目的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179" r="331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444" r="344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459" r="3245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护士长或资深护士进行示范操作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示范内容包括但不限于患者评估、护理措施的实施、护理记录的书写以及与患者的沟通技巧等。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选择一位护士长或资深护士进行示范操作，展示针对本次查房主题的护理技能和操作流程。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其他护士进行提问和讨论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在示范操作结束后，鼓励其他护士提问或发表自己的见解，针对本次查房主题展开讨论。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提问和讨论环节可以帮助加深对本次查房主题的理解，解决实际工作中的困惑，并分享护理经验。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查房后总结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https://d.book118.com/448075126022006030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2024-09-06T08:38:52.157</cp:lastPrinted>
  <dcterms:created xsi:type="dcterms:W3CDTF">2024-09-06T00:38:52Z</dcterms:created>
  <dcterms:modified xsi:type="dcterms:W3CDTF">2024-09-06T00:38:53Z</dcterms:modified>
</cp:coreProperties>
</file>