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6F590-ABDA-47B8-A18B-94CEA3983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B8C02-9374-4C93-8A53-F64D4B8EB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D75F6-5FF1-464A-AE86-193576BAD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49E1F-4D2F-4297-B323-A5CE1EFD3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A6B5A7-3AD1-46F0-B5B5-143C77138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6A9A60-F4DD-49E9-AF59-FF9B697CD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A84A56-91C5-490E-BD5C-C5C439045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41506-ABEA-4AFC-B946-4B4BB1A9D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314F2-FBB4-4945-8E97-F1ED0E45A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DA804-8FDF-4D7A-87D0-996EC9836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FE339-1ADE-49C7-857A-6CF7124B1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75133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如何评价护理查房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护理查房的实践与效果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护理查房是提高护理质量的重要手段，通过定期对患者的病情状况、护理措施和效果进行评估，及时发现和解决护理过程中存在的问题，从而提升整体护理水平。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查房过程中，护士可以学习到其他同事的先进经验和技巧，不断完善自己的护理技能，提高护理效果。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提升护士的专业水平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通过查房，护士可以了解最新的临床实践和护理理念，提高自己的专业素养和临床思维能力。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护理查房要求护士具备扎实的专业知识和丰富的临床经验，能够对患者的病情进行全面、准确的评估和判断。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保障患者的安全和权益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护理查房能够及时发现和纠正护理过程中的安全隐患，降低患者发生并发症和意外事件的风险，保障患者的生命安全。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同时，查房也有助于保障患者的知情权、隐私权等合法权益，提高患者对护理工作的满意度。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护理查房的评价标准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688" b="206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查房流程的规范性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评价护理人员在查房前是否进行了充分的准备，包括了解患者病情、查阅相关资料、准备必要的物品等。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查房过程中的操作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评价护理人员在查房过程中是否按照规范的操作流程进行，如核对患者身份、观察病情、询问患者感受等。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评价护理人员在查房后是否进行了总结与反馈，包括对患者的病情状况、护理措施的评估和改进建议等。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评价护理人员在查房过程中是否能够及时发现患者的护理问题，如皮肤破损、呼吸道阻塞等。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问题的发现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评价护理人员在发现问题后是否能够采取及时、有效的措施解决问题，如调整患者的体位、给予吸痰等。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问题的解决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评价护理人员在解决问题后是否进行了跟踪与反馈，以确保问题得到有效解决。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问题的跟踪与反馈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护理问题的发现与解决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与医生的协作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评价护理人员在查房过程中与医生的协作是否良好，是否能够及时向医生反馈患者的病情变化和护理问题，并按照医生的指示进行护理操作。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与患者的沟通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评价护理人员在查房过程中与患者的沟通是否顺畅，是否能够耐心、细致地询问患者病情和感受，并给予适当的安慰和鼓励。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与同事的协作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评价护理人员在查房过程中与同事的协作是否良好，是否能够与同事共同协作完成患者的护理工作，并保持良好的工作关系。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护士的沟通与协作能力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https://d.book118.com/448075133022006030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2024-09-06T08:38:53.565</cp:lastPrinted>
  <dcterms:created xsi:type="dcterms:W3CDTF">2024-09-06T00:38:53Z</dcterms:created>
  <dcterms:modified xsi:type="dcterms:W3CDTF">2024-09-06T00:38:55Z</dcterms:modified>
</cp:coreProperties>
</file>