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91C11-8017-48C6-A9DC-04B67EA3B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4DDEF-D2D9-4A2D-8F5D-73A01F4FB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4BB55-4CE2-4F21-890C-7D5A4F040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0E801-2679-4BFA-874F-71EBDC898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35DFA6-F27B-429C-A17D-4ADCE05CF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8CFF75-C843-464B-8A09-34A090C17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25BDF9-EDFB-4F5A-B5E6-BD6267438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47888-DF7D-4FE7-A1A5-3AF8BC58E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57AB2-77D0-4A28-9BA8-B066ED3BF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75426-04C3-422E-8944-DEDA27BA0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47CE3-AEA2-4A25-B905-987B6EFB7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76004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心绞痛的护理概述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心绞痛的基本知识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心绞痛的预防措施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心绞痛的药物治疗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心绞痛的非药物治疗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心绞痛的并发症及处理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心绞痛的护理研究进展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心绞痛的基本知识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心绞痛是由于冠状动脉供血不足，导致心肌缺血、缺氧引起的疼痛。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是由于冠状动脉粥样硬化、痉挛或栓塞导致冠状动脉供血不足，心肌缺血、缺氧而引起的疼痛。这种疼痛通常在胸骨后或心前区出现，呈压迫性、紧缩性或窒息感，可放射至左肩、左上肢前内侧，甚至放射至无名指和小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心绞痛定义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心绞痛的症状包括胸痛、胸闷、心悸、气短等。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绞痛最常见的症状是胸痛，通常在劳动或情绪激动时发作，疼痛部位在胸骨后或心前区，可放射至颈部、下颌、左肩、左上肢等部位。此外，心绞痛还可能出现胸闷、心悸、气短等症状，严重时可出现呼吸困难、出汗、恶心等表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心绞痛的症状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心绞痛的常见病因包括冠状动脉粥样硬化、痉挛和栓塞等。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粥样硬化的发生与长期高血压、高血脂、吸烟、糖尿病、肥胖等因素有关，这些因素导致冠状动脉内皮受损，脂质沉积，形成斑块，使冠状动脉狭窄、阻塞。此外，冠状动脉痉挛和栓塞也可能导致心肌缺血、缺氧，引发心绞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心绞痛的病因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心绞痛的预防措施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https://d.book118.com/448076004017006027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2024-09-04T18:12:45.872</cp:lastPrinted>
  <dcterms:created xsi:type="dcterms:W3CDTF">2024-09-04T10:12:45Z</dcterms:created>
  <dcterms:modified xsi:type="dcterms:W3CDTF">2024-09-04T10:12:47Z</dcterms:modified>
</cp:coreProperties>
</file>