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1B3494-DD3D-4FAA-9449-39BBCA685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10879-CB99-42CB-A76F-FE72D8138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72F648-D4AA-4EAB-98DA-B3DABF128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59C505-1537-4A27-8DA1-842665128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3C54F6-C643-4C3E-BDFD-8E619CE640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776EBA-F857-4AE9-9DA4-4DE18D7F7F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DA5FF6-7EE7-40A0-B9B1-BDA6390313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D421BA-EEE9-4BDC-B3DD-7D123EA81B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9E24B6-9EFF-459A-8554-8F5FE00FA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96492-91DB-4EAD-9F91-83CCDAF2B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3504DF-1378-4E03-84F9-460B5BA040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77066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芯片射频多频带技术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射频多频带技术简介
 芯片射频多频带原理
 射频多频带芯片设计
 芯片射频电路分析
 射频多频带测量技术
 芯片射频性能优化
 射频多频带应用案例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射频多频带技术简介</a:t>
            </a:r>
          </a:p>
        </p:txBody>
      </p:sp>
      <p:sp>
        <p:nvSpPr>
          <p:cNvPr id="3" name="Subtitle 2"/>
          <p:cNvSpPr>
            <a:spLocks noGrp="1"/>
          </p:cNvSpPr>
          <p:nvPr>
            <p:ph type="subTitle" idx="1"/>
          </p:nvPr>
        </p:nvSpPr>
        <p:spPr/>
        <p:txBody>
          <a:bodyPr/>
          <a:lstStyle/>
          <a:p>
            <a:r>
              <a:t>芯片射频多频带技术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射频多频带技术简介</a:t>
            </a:r>
          </a:p>
        </p:txBody>
      </p:sp>
      <p:sp>
        <p:nvSpPr>
          <p:cNvPr id="3" name="Text Placeholder 2"/>
          <p:cNvSpPr>
            <a:spLocks noGrp="1"/>
          </p:cNvSpPr>
          <p:nvPr>
            <p:ph type="body" idx="1"/>
          </p:nvPr>
        </p:nvSpPr>
        <p:spPr/>
        <p:txBody>
          <a:bodyPr/>
          <a:lstStyle/>
          <a:p>
            <a:r>
              <a:t>射频多频带技术概述</a:t>
            </a:r>
          </a:p>
        </p:txBody>
      </p:sp>
      <p:sp>
        <p:nvSpPr>
          <p:cNvPr id="4" name="Content Placeholder 3"/>
          <p:cNvSpPr>
            <a:spLocks noGrp="1"/>
          </p:cNvSpPr>
          <p:nvPr>
            <p:ph sz="half" idx="2"/>
          </p:nvPr>
        </p:nvSpPr>
        <p:spPr/>
        <p:txBody>
          <a:bodyPr/>
          <a:lstStyle/>
          <a:p>
            <a:r>
              <a:t>1.射频多频带技术是一种无线通信技术，可以在多个频率带上同时传输数据，提高通信效率和数据传输速率。</a:t>
            </a:r>
          </a:p>
          <a:p>
            <a:r>
              <a:t>2.该技术利用多个天线和收发器，实现在不同频率带上的信号接收和发送，增加了通信系统的稳定性和可靠性。</a:t>
            </a:r>
          </a:p>
          <a:p>
            <a:r>
              <a:t>3.射频多频带技术被广泛应用于移动通信、卫星通信、军事通信等领域，是未来通信技术的重要发展方向之一。</a:t>
            </a:r>
          </a:p>
          <a:p/>
        </p:txBody>
      </p:sp>
      <p:sp>
        <p:nvSpPr>
          <p:cNvPr id="5" name="Text Placeholder 4"/>
          <p:cNvSpPr>
            <a:spLocks noGrp="1"/>
          </p:cNvSpPr>
          <p:nvPr>
            <p:ph type="body" idx="3"/>
          </p:nvPr>
        </p:nvSpPr>
        <p:spPr/>
        <p:txBody>
          <a:bodyPr/>
          <a:lstStyle/>
          <a:p>
            <a:r>
              <a:t>射频多频带技术的优势</a:t>
            </a:r>
          </a:p>
        </p:txBody>
      </p:sp>
      <p:sp>
        <p:nvSpPr>
          <p:cNvPr id="6" name="Content Placeholder 5"/>
          <p:cNvSpPr>
            <a:spLocks noGrp="1"/>
          </p:cNvSpPr>
          <p:nvPr>
            <p:ph sz="half" idx="4"/>
          </p:nvPr>
        </p:nvSpPr>
        <p:spPr/>
        <p:txBody>
          <a:bodyPr/>
          <a:lstStyle/>
          <a:p>
            <a:r>
              <a:t>1.提高通信速率：通过多个频率带的同时传输，可以大幅度提高数据传输速率，满足高速通信的需求。</a:t>
            </a:r>
          </a:p>
          <a:p>
            <a:r>
              <a:t>2.增强通信稳定性：多个天线和收发器的使用，可以增加通信系统的抗干扰能力，减少通信中断和掉线的可能性。</a:t>
            </a:r>
          </a:p>
          <a:p>
            <a:r>
              <a:t>3.扩展网络容量：射频多频带技术可以在不增加频谱资源的情况下，提高网络容量，满足更多用户的需求。</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射频多频带技术简介</a:t>
            </a:r>
          </a:p>
        </p:txBody>
      </p:sp>
      <p:sp>
        <p:nvSpPr>
          <p:cNvPr id="3" name="Content Placeholder 2"/>
          <p:cNvSpPr>
            <a:spLocks noGrp="1"/>
          </p:cNvSpPr>
          <p:nvPr>
            <p:ph sz="half" idx="2"/>
          </p:nvPr>
        </p:nvSpPr>
        <p:spPr/>
        <p:txBody>
          <a:bodyPr/>
          <a:lstStyle/>
          <a:p>
            <a:r>
              <a:t>1.5G网络：射频多频带技术是5G网络的重要组成部分，可以实现高速下载和上传，支持更多设备接入。</a:t>
            </a:r>
          </a:p>
          <a:p>
            <a:r>
              <a:t>2.物联网：射频多频带技术可以支持物联网设备之间的通信，提高物联网系统的效率和稳定性。</a:t>
            </a:r>
          </a:p>
          <a:p>
            <a:r>
              <a:t>3.军事通信：射频多频带技术可以在复杂电磁环境下实现可靠通信，保障军事行动的顺利进行。</a:t>
            </a:r>
          </a:p>
          <a:p/>
        </p:txBody>
      </p:sp>
      <p:sp>
        <p:nvSpPr>
          <p:cNvPr id="4" name="Text Placeholder 3"/>
          <p:cNvSpPr>
            <a:spLocks noGrp="1"/>
          </p:cNvSpPr>
          <p:nvPr>
            <p:ph type="body" idx="3"/>
          </p:nvPr>
        </p:nvSpPr>
        <p:spPr/>
        <p:txBody>
          <a:bodyPr/>
          <a:lstStyle/>
          <a:p>
            <a:r>
              <a:t>射频多频带技术的发展趋势</a:t>
            </a:r>
          </a:p>
        </p:txBody>
      </p:sp>
      <p:sp>
        <p:nvSpPr>
          <p:cNvPr id="5" name="Content Placeholder 4"/>
          <p:cNvSpPr>
            <a:spLocks noGrp="1"/>
          </p:cNvSpPr>
          <p:nvPr>
            <p:ph sz="half" idx="4"/>
          </p:nvPr>
        </p:nvSpPr>
        <p:spPr/>
        <p:txBody>
          <a:bodyPr/>
          <a:lstStyle/>
          <a:p>
            <a:r>
              <a:t>1.技术不断创新：随着无线通信技术的不断发展，射频多频带技术将不断创新和完善，提高性能和效率。</a:t>
            </a:r>
          </a:p>
          <a:p>
            <a:r>
              <a:t>2.应用场景不断扩大：随着5G、物联网等技术的普及，射频多频带技术的应用场景将不断扩大，发挥更大的作用。</a:t>
            </a:r>
          </a:p>
          <a:p>
            <a:r>
              <a:t>3.产业链不断完善：随着射频多频带技术的不断发展，相关产业链将不断完善，促进产业的发展和壮大。</a:t>
            </a:r>
          </a:p>
        </p:txBody>
      </p:sp>
      <p:sp>
        <p:nvSpPr>
          <p:cNvPr id="6" name="Text Placeholder 5"/>
          <p:cNvSpPr>
            <a:spLocks noGrp="1"/>
          </p:cNvSpPr>
          <p:nvPr>
            <p:ph type="body" idx="1"/>
          </p:nvPr>
        </p:nvSpPr>
        <p:spPr/>
        <p:txBody>
          <a:bodyPr/>
          <a:lstStyle/>
          <a:p>
            <a:r>
              <a:t>射频多频带技术的应用场景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芯片射频多频带原理</a:t>
            </a:r>
          </a:p>
        </p:txBody>
      </p:sp>
      <p:sp>
        <p:nvSpPr>
          <p:cNvPr id="3" name="Subtitle 2"/>
          <p:cNvSpPr>
            <a:spLocks noGrp="1"/>
          </p:cNvSpPr>
          <p:nvPr>
            <p:ph type="subTitle" idx="1"/>
          </p:nvPr>
        </p:nvSpPr>
        <p:spPr/>
        <p:txBody>
          <a:bodyPr/>
          <a:lstStyle/>
          <a:p>
            <a:r>
              <a:t>芯片射频多频带技术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芯片射频多频带原理</a:t>
            </a:r>
          </a:p>
        </p:txBody>
      </p:sp>
      <p:sp>
        <p:nvSpPr>
          <p:cNvPr id="3" name="Content Placeholder 2"/>
          <p:cNvSpPr>
            <a:spLocks noGrp="1"/>
          </p:cNvSpPr>
          <p:nvPr>
            <p:ph sz="half" idx="2"/>
          </p:nvPr>
        </p:nvSpPr>
        <p:spPr/>
        <p:txBody>
          <a:bodyPr/>
          <a:lstStyle/>
          <a:p>
            <a:r>
              <a:t>1.芯片射频多频带技术是一种实现在单一芯片上进行多频段通信的技术，有利于提高无线通信系统的性能和集成度。</a:t>
            </a:r>
          </a:p>
          <a:p>
            <a:r>
              <a:t>2.该技术采用先进的射频设计和制造工艺，确保芯片在不同频段下的稳定性和可靠性。</a:t>
            </a:r>
          </a:p>
          <a:p/>
        </p:txBody>
      </p:sp>
      <p:sp>
        <p:nvSpPr>
          <p:cNvPr id="4" name="Text Placeholder 3"/>
          <p:cNvSpPr>
            <a:spLocks noGrp="1"/>
          </p:cNvSpPr>
          <p:nvPr>
            <p:ph type="body" idx="3"/>
          </p:nvPr>
        </p:nvSpPr>
        <p:spPr/>
        <p:txBody>
          <a:bodyPr/>
          <a:lstStyle/>
          <a:p>
            <a:r>
              <a:t>芯片射频多频带原理</a:t>
            </a:r>
          </a:p>
        </p:txBody>
      </p:sp>
      <p:sp>
        <p:nvSpPr>
          <p:cNvPr id="5" name="Content Placeholder 4"/>
          <p:cNvSpPr>
            <a:spLocks noGrp="1"/>
          </p:cNvSpPr>
          <p:nvPr>
            <p:ph sz="half" idx="4"/>
          </p:nvPr>
        </p:nvSpPr>
        <p:spPr/>
        <p:txBody>
          <a:bodyPr/>
          <a:lstStyle/>
          <a:p>
            <a:r>
              <a:t>1.芯片射频多频带技术基于频率合成和信号处理技术，通过调节频率和带宽，实现多个频段的同时工作。</a:t>
            </a:r>
          </a:p>
          <a:p>
            <a:r>
              <a:t>2.该技术利用先进的数字信号处理技术，优化不同频段之间的干扰和噪声，提高通信质量。</a:t>
            </a:r>
          </a:p>
          <a:p/>
        </p:txBody>
      </p:sp>
      <p:sp>
        <p:nvSpPr>
          <p:cNvPr id="6" name="Text Placeholder 5"/>
          <p:cNvSpPr>
            <a:spLocks noGrp="1"/>
          </p:cNvSpPr>
          <p:nvPr>
            <p:ph type="body" idx="1"/>
          </p:nvPr>
        </p:nvSpPr>
        <p:spPr/>
        <p:txBody>
          <a:bodyPr/>
          <a:lstStyle/>
          <a:p>
            <a:r>
              <a:t>芯片射频多频带技术概述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芯片射频多频带原理</a:t>
            </a:r>
          </a:p>
        </p:txBody>
      </p:sp>
      <p:sp>
        <p:nvSpPr>
          <p:cNvPr id="3" name="Text Placeholder 2"/>
          <p:cNvSpPr>
            <a:spLocks noGrp="1"/>
          </p:cNvSpPr>
          <p:nvPr>
            <p:ph type="body" idx="1"/>
          </p:nvPr>
        </p:nvSpPr>
        <p:spPr/>
        <p:txBody>
          <a:bodyPr/>
          <a:lstStyle/>
          <a:p>
            <a:r>
              <a:t>芯片射频多频带技术的应用场景</a:t>
            </a:r>
          </a:p>
        </p:txBody>
      </p:sp>
      <p:sp>
        <p:nvSpPr>
          <p:cNvPr id="4" name="Content Placeholder 3"/>
          <p:cNvSpPr>
            <a:spLocks noGrp="1"/>
          </p:cNvSpPr>
          <p:nvPr>
            <p:ph sz="half" idx="2"/>
          </p:nvPr>
        </p:nvSpPr>
        <p:spPr/>
        <p:txBody>
          <a:bodyPr/>
          <a:lstStyle/>
          <a:p>
            <a:r>
              <a:t>1.芯片射频多频带技术适用于多种无线通信系统，包括5G、物联网、卫星通信等。</a:t>
            </a:r>
          </a:p>
          <a:p>
            <a:r>
              <a:t>2.该技术有助于提高无线通信系统的传输速率、扩大覆盖范围、降低功耗等。</a:t>
            </a:r>
          </a:p>
          <a:p/>
        </p:txBody>
      </p:sp>
      <p:sp>
        <p:nvSpPr>
          <p:cNvPr id="5" name="Text Placeholder 4"/>
          <p:cNvSpPr>
            <a:spLocks noGrp="1"/>
          </p:cNvSpPr>
          <p:nvPr>
            <p:ph type="body" idx="3"/>
          </p:nvPr>
        </p:nvSpPr>
        <p:spPr/>
        <p:txBody>
          <a:bodyPr/>
          <a:lstStyle/>
          <a:p>
            <a:r>
              <a:t>芯片射频多频带技术的优势</a:t>
            </a:r>
          </a:p>
        </p:txBody>
      </p:sp>
      <p:sp>
        <p:nvSpPr>
          <p:cNvPr id="6" name="Content Placeholder 5"/>
          <p:cNvSpPr>
            <a:spLocks noGrp="1"/>
          </p:cNvSpPr>
          <p:nvPr>
            <p:ph sz="half" idx="4"/>
          </p:nvPr>
        </p:nvSpPr>
        <p:spPr/>
        <p:txBody>
          <a:bodyPr/>
          <a:lstStyle/>
          <a:p>
            <a:r>
              <a:t>1.芯片射频多频带技术有利于提高系统的集成度和性能，减少外部器件的数量和复杂度。</a:t>
            </a:r>
          </a:p>
          <a:p>
            <a:r>
              <a:t>2.该技术可以降低系统的成本和功耗，提高通信的稳定性和可靠性。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芯片射频多频带原理</a:t>
            </a:r>
          </a:p>
        </p:txBody>
      </p:sp>
      <p:sp>
        <p:nvSpPr>
          <p:cNvPr id="3" name="Content Placeholder 2"/>
          <p:cNvSpPr>
            <a:spLocks noGrp="1"/>
          </p:cNvSpPr>
          <p:nvPr>
            <p:ph sz="half" idx="2"/>
          </p:nvPr>
        </p:nvSpPr>
        <p:spPr/>
        <p:txBody>
          <a:bodyPr/>
          <a:lstStyle/>
          <a:p>
            <a:r>
              <a:t>1.随着无线通信技术的不断发展，芯片射频多频带技术将不断进步，满足更高的性能和集成度需求。</a:t>
            </a:r>
          </a:p>
          <a:p>
            <a:r>
              <a:t>2.未来该技术将与人工智能、量子通信等前沿技术相结合，推动无线通信技术的创新发展。</a:t>
            </a:r>
          </a:p>
          <a:p/>
        </p:txBody>
      </p:sp>
      <p:sp>
        <p:nvSpPr>
          <p:cNvPr id="4" name="Text Placeholder 3"/>
          <p:cNvSpPr>
            <a:spLocks noGrp="1"/>
          </p:cNvSpPr>
          <p:nvPr>
            <p:ph type="body" idx="3"/>
          </p:nvPr>
        </p:nvSpPr>
        <p:spPr/>
        <p:txBody>
          <a:bodyPr/>
          <a:lstStyle/>
          <a:p>
            <a:r>
              <a:t>芯片射频多频带技术的挑战和解决方案</a:t>
            </a:r>
          </a:p>
        </p:txBody>
      </p:sp>
      <p:sp>
        <p:nvSpPr>
          <p:cNvPr id="5" name="Content Placeholder 4"/>
          <p:cNvSpPr>
            <a:spLocks noGrp="1"/>
          </p:cNvSpPr>
          <p:nvPr>
            <p:ph sz="half" idx="4"/>
          </p:nvPr>
        </p:nvSpPr>
        <p:spPr/>
        <p:txBody>
          <a:bodyPr/>
          <a:lstStyle/>
          <a:p>
            <a:r>
              <a:t>1.芯片射频多频带技术面临的主要挑战包括干扰和噪声、工艺和制造成本等问题。</a:t>
            </a:r>
          </a:p>
          <a:p>
            <a:r>
              <a:t>2.针对这些挑战，可以通过优化数字信号处理技术、改进制造工艺、降低成本等方式加以解决。</a:t>
            </a:r>
          </a:p>
        </p:txBody>
      </p:sp>
      <p:sp>
        <p:nvSpPr>
          <p:cNvPr id="6" name="Text Placeholder 5"/>
          <p:cNvSpPr>
            <a:spLocks noGrp="1"/>
          </p:cNvSpPr>
          <p:nvPr>
            <p:ph type="body" idx="1"/>
          </p:nvPr>
        </p:nvSpPr>
        <p:spPr/>
        <p:txBody>
          <a:bodyPr/>
          <a:lstStyle/>
          <a:p>
            <a:r>
              <a:t>芯片射频多频带技术的发展趋势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射频多频带芯片设计</a:t>
            </a:r>
          </a:p>
        </p:txBody>
      </p:sp>
      <p:sp>
        <p:nvSpPr>
          <p:cNvPr id="3" name="Subtitle 2"/>
          <p:cNvSpPr>
            <a:spLocks noGrp="1"/>
          </p:cNvSpPr>
          <p:nvPr>
            <p:ph type="subTitle" idx="1"/>
          </p:nvPr>
        </p:nvSpPr>
        <p:spPr/>
        <p:txBody>
          <a:bodyPr/>
          <a:lstStyle/>
          <a:p>
            <a:r>
              <a:t>芯片射频多频带技术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射频多频带芯片设计</a:t>
            </a:r>
          </a:p>
        </p:txBody>
      </p:sp>
      <p:sp>
        <p:nvSpPr>
          <p:cNvPr id="3" name="Text Placeholder 2"/>
          <p:cNvSpPr>
            <a:spLocks noGrp="1"/>
          </p:cNvSpPr>
          <p:nvPr>
            <p:ph type="body" idx="1"/>
          </p:nvPr>
        </p:nvSpPr>
        <p:spPr/>
        <p:txBody>
          <a:bodyPr/>
          <a:lstStyle/>
          <a:p>
            <a:r>
              <a:t>射频多频带芯片设计概述</a:t>
            </a:r>
          </a:p>
        </p:txBody>
      </p:sp>
      <p:sp>
        <p:nvSpPr>
          <p:cNvPr id="4" name="Content Placeholder 3"/>
          <p:cNvSpPr>
            <a:spLocks noGrp="1"/>
          </p:cNvSpPr>
          <p:nvPr>
            <p:ph sz="half" idx="2"/>
          </p:nvPr>
        </p:nvSpPr>
        <p:spPr/>
        <p:txBody>
          <a:bodyPr/>
          <a:lstStyle/>
          <a:p>
            <a:r>
              <a:t>1.射频多频带芯片是一种能够在多个频率带上工作的芯片，提高了无线通信系统的性能和灵活性。</a:t>
            </a:r>
          </a:p>
          <a:p>
            <a:r>
              <a:t>2.射频多频带芯片设计需要考虑电路设计、布局布线、电磁兼容等方面的技术难题。</a:t>
            </a:r>
          </a:p>
          <a:p/>
        </p:txBody>
      </p:sp>
      <p:sp>
        <p:nvSpPr>
          <p:cNvPr id="5" name="Text Placeholder 4"/>
          <p:cNvSpPr>
            <a:spLocks noGrp="1"/>
          </p:cNvSpPr>
          <p:nvPr>
            <p:ph type="body" idx="3"/>
          </p:nvPr>
        </p:nvSpPr>
        <p:spPr/>
        <p:txBody>
          <a:bodyPr/>
          <a:lstStyle/>
          <a:p>
            <a:r>
              <a:t>电路设计</a:t>
            </a:r>
          </a:p>
        </p:txBody>
      </p:sp>
      <p:sp>
        <p:nvSpPr>
          <p:cNvPr id="6" name="Content Placeholder 5"/>
          <p:cNvSpPr>
            <a:spLocks noGrp="1"/>
          </p:cNvSpPr>
          <p:nvPr>
            <p:ph sz="half" idx="4"/>
          </p:nvPr>
        </p:nvSpPr>
        <p:spPr/>
        <p:txBody>
          <a:bodyPr/>
          <a:lstStyle/>
          <a:p>
            <a:r>
              <a:t>1.采用先进的电路设计技术，如低噪声放大技术、混频技术、滤波技术等，以确保芯片在不同频率带上的性能。</a:t>
            </a:r>
          </a:p>
          <a:p>
            <a:r>
              <a:t>2.需要考虑电路之间的干扰和耦合，采用合理的布局和布线方式。</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射频多频带芯片设计</a:t>
            </a:r>
          </a:p>
        </p:txBody>
      </p:sp>
      <p:sp>
        <p:nvSpPr>
          <p:cNvPr id="3" name="Text Placeholder 2"/>
          <p:cNvSpPr>
            <a:spLocks noGrp="1"/>
          </p:cNvSpPr>
          <p:nvPr>
            <p:ph type="body" idx="1"/>
          </p:nvPr>
        </p:nvSpPr>
        <p:spPr/>
        <p:txBody>
          <a:bodyPr/>
          <a:lstStyle/>
          <a:p>
            <a:r>
              <a:t>布局布线</a:t>
            </a:r>
          </a:p>
        </p:txBody>
      </p:sp>
      <p:sp>
        <p:nvSpPr>
          <p:cNvPr id="4" name="Content Placeholder 3"/>
          <p:cNvSpPr>
            <a:spLocks noGrp="1"/>
          </p:cNvSpPr>
          <p:nvPr>
            <p:ph sz="half" idx="2"/>
          </p:nvPr>
        </p:nvSpPr>
        <p:spPr/>
        <p:txBody>
          <a:bodyPr/>
          <a:lstStyle/>
          <a:p>
            <a:r>
              <a:t>1.布局布线需要考虑电磁场分布和干扰问题，确保芯片工作的稳定性和可靠性。</a:t>
            </a:r>
          </a:p>
          <a:p>
            <a:r>
              <a:t>2.采用多层布线和屏蔽技术，减少不同电路之间的干扰和串扰。</a:t>
            </a:r>
          </a:p>
          <a:p/>
        </p:txBody>
      </p:sp>
      <p:sp>
        <p:nvSpPr>
          <p:cNvPr id="5" name="Text Placeholder 4"/>
          <p:cNvSpPr>
            <a:spLocks noGrp="1"/>
          </p:cNvSpPr>
          <p:nvPr>
            <p:ph type="body" idx="3"/>
          </p:nvPr>
        </p:nvSpPr>
        <p:spPr/>
        <p:txBody>
          <a:bodyPr/>
          <a:lstStyle/>
          <a:p>
            <a:r>
              <a:t>电磁兼容</a:t>
            </a:r>
          </a:p>
        </p:txBody>
      </p:sp>
      <p:sp>
        <p:nvSpPr>
          <p:cNvPr id="6" name="Content Placeholder 5"/>
          <p:cNvSpPr>
            <a:spLocks noGrp="1"/>
          </p:cNvSpPr>
          <p:nvPr>
            <p:ph sz="half" idx="4"/>
          </p:nvPr>
        </p:nvSpPr>
        <p:spPr/>
        <p:txBody>
          <a:bodyPr/>
          <a:lstStyle/>
          <a:p>
            <a:r>
              <a:t>1.需要考虑芯片的电磁兼容问题，确保芯片在不同环境下的正常工作。</a:t>
            </a:r>
          </a:p>
          <a:p>
            <a:r>
              <a:t>2.采用合理的电磁屏蔽和接地技术，提高芯片的抗干扰能力。</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射频多频带芯片设计</a:t>
            </a:r>
          </a:p>
        </p:txBody>
      </p:sp>
      <p:sp>
        <p:nvSpPr>
          <p:cNvPr id="3" name="Text Placeholder 2"/>
          <p:cNvSpPr>
            <a:spLocks noGrp="1"/>
          </p:cNvSpPr>
          <p:nvPr>
            <p:ph type="body" idx="1"/>
          </p:nvPr>
        </p:nvSpPr>
        <p:spPr/>
        <p:txBody>
          <a:bodyPr/>
          <a:lstStyle/>
          <a:p>
            <a:r>
              <a:t>工艺技术</a:t>
            </a:r>
          </a:p>
        </p:txBody>
      </p:sp>
      <p:sp>
        <p:nvSpPr>
          <p:cNvPr id="4" name="Content Placeholder 3"/>
          <p:cNvSpPr>
            <a:spLocks noGrp="1"/>
          </p:cNvSpPr>
          <p:nvPr>
            <p:ph sz="half" idx="2"/>
          </p:nvPr>
        </p:nvSpPr>
        <p:spPr/>
        <p:txBody>
          <a:bodyPr/>
          <a:lstStyle/>
          <a:p>
            <a:r>
              <a:t>1.射频多频带芯片需要采用先进的工艺技术，如CMOS、GaAs等，以提高芯片的性能和集成度。</a:t>
            </a:r>
          </a:p>
          <a:p>
            <a:r>
              <a:t>2.工艺技术的选择需要考虑芯片的工作频率、功耗、成本等因素。</a:t>
            </a:r>
          </a:p>
          <a:p/>
        </p:txBody>
      </p:sp>
      <p:sp>
        <p:nvSpPr>
          <p:cNvPr id="5" name="Text Placeholder 4"/>
          <p:cNvSpPr>
            <a:spLocks noGrp="1"/>
          </p:cNvSpPr>
          <p:nvPr>
            <p:ph type="body" idx="3"/>
          </p:nvPr>
        </p:nvSpPr>
        <p:spPr/>
        <p:txBody>
          <a:bodyPr/>
          <a:lstStyle/>
          <a:p>
            <a:r>
              <a:t>测试与调试</a:t>
            </a:r>
          </a:p>
        </p:txBody>
      </p:sp>
      <p:sp>
        <p:nvSpPr>
          <p:cNvPr id="6" name="Content Placeholder 5"/>
          <p:cNvSpPr>
            <a:spLocks noGrp="1"/>
          </p:cNvSpPr>
          <p:nvPr>
            <p:ph sz="half" idx="4"/>
          </p:nvPr>
        </p:nvSpPr>
        <p:spPr/>
        <p:txBody>
          <a:bodyPr/>
          <a:lstStyle/>
          <a:p>
            <a:r>
              <a:t>1.射频多频带芯片的测试和调试是保证芯片性能的重要环节，需要采用专业的测试设备和调试技术。</a:t>
            </a:r>
          </a:p>
          <a:p>
            <a:r>
              <a:t>2.建立完善的测试流程和调试规范，确保芯片的质量和可靠性。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芯片射频电路分析</a:t>
            </a:r>
          </a:p>
        </p:txBody>
      </p:sp>
      <p:sp>
        <p:nvSpPr>
          <p:cNvPr id="3" name="Subtitle 2"/>
          <p:cNvSpPr>
            <a:spLocks noGrp="1"/>
          </p:cNvSpPr>
          <p:nvPr>
            <p:ph type="subTitle" idx="1"/>
          </p:nvPr>
        </p:nvSpPr>
        <p:spPr/>
        <p:txBody>
          <a:bodyPr/>
          <a:lstStyle/>
          <a:p>
            <a:r>
              <a:t>芯片射频多频带技术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芯片射频电路分析</a:t>
            </a:r>
          </a:p>
        </p:txBody>
      </p:sp>
      <p:sp>
        <p:nvSpPr>
          <p:cNvPr id="3" name="Text Placeholder 2"/>
          <p:cNvSpPr>
            <a:spLocks noGrp="1"/>
          </p:cNvSpPr>
          <p:nvPr>
            <p:ph type="body" idx="1"/>
          </p:nvPr>
        </p:nvSpPr>
        <p:spPr/>
        <p:txBody>
          <a:bodyPr/>
          <a:lstStyle/>
          <a:p>
            <a:r>
              <a:t>芯片射频电路的基本原理</a:t>
            </a:r>
          </a:p>
        </p:txBody>
      </p:sp>
      <p:sp>
        <p:nvSpPr>
          <p:cNvPr id="4" name="Content Placeholder 3"/>
          <p:cNvSpPr>
            <a:spLocks noGrp="1"/>
          </p:cNvSpPr>
          <p:nvPr>
            <p:ph sz="half" idx="2"/>
          </p:nvPr>
        </p:nvSpPr>
        <p:spPr/>
        <p:txBody>
          <a:bodyPr/>
          <a:lstStyle/>
          <a:p>
            <a:r>
              <a:t>1.芯片射频电路负责处理高频信号，实现信号的发射和接收。</a:t>
            </a:r>
          </a:p>
          <a:p>
            <a:r>
              <a:t>2.射频电路需要考虑信号的衰减、失真和噪声等因素。</a:t>
            </a:r>
          </a:p>
          <a:p>
            <a:r>
              <a:t>3.随着移动通信技术的发展，射频电路需要支持更多的频段和带宽。</a:t>
            </a:r>
          </a:p>
          <a:p/>
        </p:txBody>
      </p:sp>
      <p:sp>
        <p:nvSpPr>
          <p:cNvPr id="5" name="Text Placeholder 4"/>
          <p:cNvSpPr>
            <a:spLocks noGrp="1"/>
          </p:cNvSpPr>
          <p:nvPr>
            <p:ph type="body" idx="3"/>
          </p:nvPr>
        </p:nvSpPr>
        <p:spPr/>
        <p:txBody>
          <a:bodyPr/>
          <a:lstStyle/>
          <a:p>
            <a:r>
              <a:t>芯片射频电路的主要组件</a:t>
            </a:r>
          </a:p>
        </p:txBody>
      </p:sp>
      <p:sp>
        <p:nvSpPr>
          <p:cNvPr id="6" name="Content Placeholder 5"/>
          <p:cNvSpPr>
            <a:spLocks noGrp="1"/>
          </p:cNvSpPr>
          <p:nvPr>
            <p:ph sz="half" idx="4"/>
          </p:nvPr>
        </p:nvSpPr>
        <p:spPr/>
        <p:txBody>
          <a:bodyPr/>
          <a:lstStyle/>
          <a:p>
            <a:r>
              <a:t>1.射频电路的主要组件包括天线、滤波器、放大器、混频器等。</a:t>
            </a:r>
          </a:p>
          <a:p>
            <a:r>
              <a:t>2.各组件的性能和参数需要根据具体应用场景进行优化。</a:t>
            </a:r>
          </a:p>
          <a:p>
            <a:r>
              <a:t>3.组件之间的匹配和布局也需要考虑信号传输和干扰等因素。</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芯片射频电路分析</a:t>
            </a:r>
          </a:p>
        </p:txBody>
      </p:sp>
      <p:sp>
        <p:nvSpPr>
          <p:cNvPr id="3" name="Text Placeholder 2"/>
          <p:cNvSpPr>
            <a:spLocks noGrp="1"/>
          </p:cNvSpPr>
          <p:nvPr>
            <p:ph type="body" idx="1"/>
          </p:nvPr>
        </p:nvSpPr>
        <p:spPr/>
        <p:txBody>
          <a:bodyPr/>
          <a:lstStyle/>
          <a:p>
            <a:r>
              <a:t>芯片射频电路的分析方法</a:t>
            </a:r>
          </a:p>
        </p:txBody>
      </p:sp>
      <p:sp>
        <p:nvSpPr>
          <p:cNvPr id="4" name="Content Placeholder 3"/>
          <p:cNvSpPr>
            <a:spLocks noGrp="1"/>
          </p:cNvSpPr>
          <p:nvPr>
            <p:ph sz="half" idx="2"/>
          </p:nvPr>
        </p:nvSpPr>
        <p:spPr/>
        <p:txBody>
          <a:bodyPr/>
          <a:lstStyle/>
          <a:p>
            <a:r>
              <a:t>1.射频电路的分析方法包括时域分析、频域分析和S参数分析等。</a:t>
            </a:r>
          </a:p>
          <a:p>
            <a:r>
              <a:t>2.不同分析方法各有优缺点，需要根据具体情况选择合适的方法。</a:t>
            </a:r>
          </a:p>
          <a:p>
            <a:r>
              <a:t>3.分析结果需要结合实际测试结果进行验证和优化。</a:t>
            </a:r>
          </a:p>
          <a:p/>
        </p:txBody>
      </p:sp>
      <p:sp>
        <p:nvSpPr>
          <p:cNvPr id="5" name="Text Placeholder 4"/>
          <p:cNvSpPr>
            <a:spLocks noGrp="1"/>
          </p:cNvSpPr>
          <p:nvPr>
            <p:ph type="body" idx="3"/>
          </p:nvPr>
        </p:nvSpPr>
        <p:spPr/>
        <p:txBody>
          <a:bodyPr/>
          <a:lstStyle/>
          <a:p>
            <a:r>
              <a:t>芯片射频电路的设计挑战</a:t>
            </a:r>
          </a:p>
        </p:txBody>
      </p:sp>
      <p:sp>
        <p:nvSpPr>
          <p:cNvPr id="6" name="Content Placeholder 5"/>
          <p:cNvSpPr>
            <a:spLocks noGrp="1"/>
          </p:cNvSpPr>
          <p:nvPr>
            <p:ph sz="half" idx="4"/>
          </p:nvPr>
        </p:nvSpPr>
        <p:spPr/>
        <p:txBody>
          <a:bodyPr/>
          <a:lstStyle/>
          <a:p>
            <a:r>
              <a:t>1.射频电路的设计需要考虑多个因素，如噪声、失真、匹配等。</a:t>
            </a:r>
          </a:p>
          <a:p>
            <a:r>
              <a:t>2.同时满足多个因素的优化设计难度较大，需要采取合适的设计方法和工具。</a:t>
            </a:r>
          </a:p>
          <a:p>
            <a:r>
              <a:t>3.随着技术的不断发展，射频电路的设计挑战也在不断变化。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https://d.book118.com/448077066013006031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射频多频带技术简介</vt:lpstr>
      <vt:lpstr> 射频多频带技术简介</vt:lpstr>
      <vt:lpstr> 射频多频带技术简介</vt:lpstr>
      <vt:lpstr> 芯片射频多频带原理</vt:lpstr>
      <vt:lpstr> 芯片射频多频带原理</vt:lpstr>
      <vt:lpstr> 芯片射频多频带原理</vt:lpstr>
      <vt:lpstr> 芯片射频多频带原理</vt:lpstr>
      <vt:lpstr> 射频多频带芯片设计</vt:lpstr>
      <vt:lpstr> 射频多频带芯片设计</vt:lpstr>
      <vt:lpstr> 射频多频带芯片设计</vt:lpstr>
      <vt:lpstr> 射频多频带芯片设计</vt:lpstr>
      <vt:lpstr> 芯片射频电路分析</vt:lpstr>
      <vt:lpstr> 芯片射频电路分析</vt:lpstr>
      <vt:lpstr> 芯片射频电路分析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2024-09-07T19:41:59.448</cp:lastPrinted>
  <dcterms:created xsi:type="dcterms:W3CDTF">2024-09-07T11:41:59Z</dcterms:created>
  <dcterms:modified xsi:type="dcterms:W3CDTF">2024-09-07T11:42:01Z</dcterms:modified>
</cp:coreProperties>
</file>