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820D2E-7792-464D-A20E-9A926517B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6B8F4D6-82AA-4AF4-BD7A-7B14BE6D0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D5D5D-D63D-4504-A002-12A469362C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853F7C6-8A40-4D43-A0AD-FC6524C07E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0E880A0-79B3-4D9C-8B4A-D1E42458AB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0AA265B-BA5F-41F4-B559-F886A0B045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24D64DD-7042-43AF-ADE4-F13FB36C717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1984D3D-8653-484D-83F1-02A6AAE8A7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58AA60-5698-4FA0-8BB3-17A26F9A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D332F-DFBC-49C0-BFE8-275A1199A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075425-064A-4553-A54E-1F326A07A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480771410210060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089" y="1082040"/>
            <a:ext cx="6643794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党校培训典型案例分析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346" y="4948612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4" name="AutoShape 4"/>
          <p:cNvSpPr/>
          <p:nvPr/>
        </p:nvSpPr>
        <p:spPr>
          <a:xfrm>
            <a:off x="958956" y="4948612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04346" y="5502858"/>
            <a:ext cx="6965395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  <p:sp>
        <p:nvSpPr>
          <p:cNvPr id="6" name="AutoShape 6"/>
          <p:cNvSpPr/>
          <p:nvPr/>
        </p:nvSpPr>
        <p:spPr>
          <a:xfrm>
            <a:off x="958956" y="5502858"/>
            <a:ext cx="162576" cy="384069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培训效果与影响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7901" b="790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当前社会形势的变化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随着全球化、信息化的深入发展，社会形势日趋复杂多变，需要党员干部具备更高的政治素质和应对能力。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党员干部队伍建设的需要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加强党员干部队伍建设，提高其理论素养、领导能力和实践水平，是推动党和国家事业发展的重要保障。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党校的职责所在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党校作为培养党员干部的重要阵地，肩负着为党员干部提供理论武装和实践指导的职责。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2621" r="22621"/>
          <a:stretch>
            <a:fillRect/>
          </a:stretch>
        </p:blipFill>
        <p:spPr>
          <a:xfrm>
            <a:off x="8422415" y="1165018"/>
            <a:ext cx="3769585" cy="516874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01242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通过培训，使党员干部深入理解党的路线方针政策和国家法律法规，提高政治敏感性和政治鉴别力。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099145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784885" y="1602358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增强党员干部的政治素质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05571" y="248110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培养党员干部的战略思维、创新思维和科学决策能力，使其更好地履行职责、服务群众。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854091" y="1391888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343439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03474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587137" y="1601372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提高党员干部的领导能力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601242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通过案例分析、实践操作等方式，提高党员干部解决实际问题的能力，增强其应对复杂局面的能力。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099145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784885" y="4150486"/>
            <a:ext cx="3066513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强化党员干部的实践本领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4405571" y="5041421"/>
            <a:ext cx="343379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引导党员干部树立正确的世界观、人生观和价值观，增强其自我净化、自我完善、自我革新、自我提高的能力。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903474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4587137" y="4150486"/>
            <a:ext cx="3048000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促进党员干部的自我完善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培训内容与方法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理论教育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包括马克思主义基本原理、中国特色社会主义理论体系等内容，旨在提高学员的政治理论素养。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党性教育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涉及党的历史、党的建设、党的基本路线等方面，以增强学员的党性观念和组织纪律性。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业务培训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针对不同领域和岗位的学员，提供与工作相关的业务知识和技能培训。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</a:p>
        </p:txBody>
      </p:sp>
      <p:sp>
        <p:nvSpPr>
          <p:cNvPr id="38" name="AutoShape 38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TextBox 42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专题讲座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现场教学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互动教学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培训方法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rcRect l="20975" r="20975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rcRect l="16631" r="16631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9" name="AutoShape 39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邀请专家学者进行授课，系统讲解某一专题或领域的知识。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学员分组进行讨论，交流心得体会，加深对所学内容的理解。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组织学员参观革命圣地、历史遗址等，通过实地感受增强党性教育效果。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采用问答、角色扮演等形式，激发学员的学习兴趣和参与度。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61074" y="-36576"/>
            <a:ext cx="8576967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accent3">
                    <a:lumMod val="5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436" y="1311817"/>
            <a:ext cx="8683321" cy="10557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765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36415" y="2872202"/>
            <a:ext cx="7601626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</a:rPr>
              <a:t>培训实施过程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深入了解学员的需求和背景，确定培训目标和内容，确保培训的针对性和实效性。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502" r="14502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整合培训师资、场地、教材等资源，确保培训的顺利进行。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资源整合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根据需求分析结果，制定详细的培训计划，包括培训时间、地点、内容、方式等。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培训计划制定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培训准备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https://d.book118.com/448077141021006023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2024-08-29T13:38:32.846</cp:lastPrinted>
  <dcterms:created xsi:type="dcterms:W3CDTF">2024-08-29T05:38:32Z</dcterms:created>
  <dcterms:modified xsi:type="dcterms:W3CDTF">2024-08-29T05:38:34Z</dcterms:modified>
</cp:coreProperties>
</file>