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IRMGHQ+GPBSWH+ArialMT"/>
      <p:regular r:id="rId17"/>
    </p:embeddedFont>
    <p:embeddedFont>
      <p:font typeface="OOPOUL+MS-UIGothic"/>
      <p:regular r:id="rId18"/>
    </p:embeddedFont>
    <p:embeddedFont>
      <p:font typeface="FELLQQ+FBEITE+MicrosoftYaHei-Bold"/>
      <p:regular r:id="rId19"/>
    </p:embeddedFont>
    <p:embeddedFont>
      <p:font typeface="KKJKVN+QOJKSQ+MicrosoftYaHei"/>
      <p:regular r:id="rId20"/>
    </p:embeddedFont>
    <p:embeddedFont>
      <p:font typeface="IOQGWD+JWCJAC+Arial-BoldMT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52183-CB7E-4654-8EE6-927361C2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23848-A7ED-4B7F-B2EE-9C27562D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6C8EC-9C7C-471F-897C-271B1E7FC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1AE24-952D-4568-8161-2672B6C6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093C0-4701-453C-AF28-D6B8ACA92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93E96-9FF2-42C9-8386-63AA549FF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44AF8-9948-465A-8A41-89840B15C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01687-4434-4BC2-ABAD-67DB271A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9DEDC-6A35-4EDE-9A08-CF76ABF1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81439-37DD-4971-9E42-8A2CFE74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7D926-E46E-4C12-BB92-87BBFD3A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1036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RMGHQ+GPBSWH+ArialMT"/>
                <a:cs typeface="IRMGHQ+GPBSWH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文言文翻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OOPOUL+MS-UIGothic"/>
                <a:cs typeface="OOPOUL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69449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RMGHQ+GPBSWH+ArialMT"/>
                <a:cs typeface="IRMGHQ+GPBSWH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文言文常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句式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16929" y="3253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RMGHQ+GPBSWH+ArialMT"/>
                <a:cs typeface="IRMGHQ+GPBSWH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文言文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词汇积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FELLQQ+FBEITE+MicrosoftYaHei-Bold"/>
                <a:cs typeface="FELLQQ+FBEITE+MicrosoftYaHei-Bold"/>
              </a:rPr>
              <a:t>CONTENTS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16929" y="3814000"/>
            <a:ext cx="3404501" cy="1343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RMGHQ+GPBSWH+ArialMT"/>
                <a:cs typeface="IRMGHQ+GPBSWH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文言文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句翻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译训练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RMGHQ+GPBSWH+ArialMT"/>
                <a:cs typeface="IRMGHQ+GPBSWH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文言文翻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译综</a:t>
            </a:r>
            <a:r>
              <a:rPr sz="2400">
                <a:solidFill>
                  <a:srgbClr val="00657D"/>
                </a:solidFill>
                <a:latin typeface="OOPOUL+MS-UIGothic"/>
                <a:cs typeface="OOPOUL+MS-UIGothic"/>
              </a:rPr>
              <a:t>合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直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与意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OOPOUL+MS-UIGothic"/>
                <a:cs typeface="OOPOUL+MS-UIGothic"/>
              </a:rPr>
              <a:t>直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按照原文逐字逐句翻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，保持原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文形式和内容的一致性。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OOPOUL+MS-UIGothic"/>
                <a:cs typeface="OOPOUL+MS-UIGothic"/>
              </a:rPr>
              <a:t>意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根据原文大意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行翻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，不拘泥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于原文形式，更注重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达原文的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思想和意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保留原句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ELLQQ+FBEITE+MicrosoftYaHei-Bold"/>
                <a:cs typeface="FELLQQ+FBEIT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在翻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译过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程中尽量保留原句的基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构，如句子成分的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序、句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型等。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ELLQQ+FBEITE+MicrosoftYaHei-Bold"/>
                <a:cs typeface="FELLQQ+FBEITE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保留原句的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构有助于保持原文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气和修辞特点，使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文更加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自然流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增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省略成分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文言文常常省略主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谓语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宾语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成分，翻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译时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需要根据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41654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省略成分能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文更加完整和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，避免出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不明的情况。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判断句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判断句是文言文中常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的一种句式，用来表示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某人或某事的肯定或否定判断。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OOPOUL+MS-UIGothic"/>
                <a:cs typeface="OOPOU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78961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判断句通常以</a:t>
            </a:r>
            <a:r>
              <a:rPr sz="150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者</a:t>
            </a:r>
            <a:r>
              <a:rPr sz="150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或</a:t>
            </a:r>
            <a:r>
              <a:rPr sz="150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也</a:t>
            </a:r>
            <a:r>
              <a:rPr sz="150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判断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者，天下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枭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雄也</a:t>
            </a:r>
            <a:r>
              <a:rPr sz="150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OPOUL+MS-UIGothic"/>
                <a:cs typeface="OOPO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被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句是指句子中的主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作的接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受者，而不是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行者。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OOPOUL+MS-UIGothic"/>
                <a:cs typeface="OOPOU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句通常以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、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所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词语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来表示被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关系，如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国者，无使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为积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威之所劫哉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倒装句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倒装句是指句子中的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词语顺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序与常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规顺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序不同，以达到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或表达特定意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的目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OPOUL+MS-UIGothic"/>
                <a:cs typeface="OOPOUL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倒装句可以分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后置、状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后置、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宾语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前置等多种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型，如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求人可使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秦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者，未得</a:t>
            </a:r>
            <a:r>
              <a:rPr sz="1350">
                <a:solidFill>
                  <a:srgbClr val="FFFFFF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OOPOUL+MS-UIGothic"/>
                <a:cs typeface="OOPO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OPOUL+MS-UIGothic"/>
                <a:cs typeface="OOPOUL+MS-UIGothic"/>
              </a:rPr>
              <a:t>省略句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省略句是指在文言文中，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了表达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或避免重复，省略了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一些不必要的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OOPOUL+MS-UIGothic"/>
                <a:cs typeface="OOPOU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21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省略句可以是省略主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谓语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宾语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等成分，需要根据上下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境来推断省略的内容，如</a:t>
            </a:r>
            <a:r>
              <a:rPr sz="135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旦暮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来而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日食</a:t>
            </a:r>
            <a:r>
              <a:rPr sz="1350">
                <a:solidFill>
                  <a:srgbClr val="000000"/>
                </a:solidFill>
                <a:latin typeface="KKJKVN+QOJKSQ+MicrosoftYaHei"/>
                <a:cs typeface="KKJKVN+QOJKS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OOPOUL+MS-UIGothic"/>
                <a:cs typeface="OOPOU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https://d.book118.com/448101036007006035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IRMGHQ+GPBSWH+ArialMT</vt:lpstr>
      <vt:lpstr>Times New Roman</vt:lpstr>
      <vt:lpstr>OOPOUL+MS-UIGothic</vt:lpstr>
      <vt:lpstr>SimSun</vt:lpstr>
      <vt:lpstr>FELLQQ+FBEITE+MicrosoftYaHei-Bold</vt:lpstr>
      <vt:lpstr>KKJKVN+QOJKSQ+MicrosoftYaHei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2024-09-13T17:32:41.183</cp:lastPrinted>
  <dcterms:created xsi:type="dcterms:W3CDTF">2024-09-13T09:32:41Z</dcterms:created>
  <dcterms:modified xsi:type="dcterms:W3CDTF">2024-09-13T09:32:42Z</dcterms:modified>
</cp:coreProperties>
</file>