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1A057-337E-4C78-9C37-40C5E401B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44AF7-41E3-4BE1-9AE7-7C48D5448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117DA-BC7B-4FA3-87E2-CA75A59D8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5FEBC-8C4A-4B61-BD96-543F9D2DF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A8F37-F472-4468-AC2A-7D5F7F64F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C4336-5690-4151-9A2A-8AB9D1717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C60993-6992-4C93-B863-F055FFBED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CE402-2FE2-4CE8-981A-40CF5BFF0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CDAF0-183A-47CF-9AE7-E7D58A285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3D73E-C319-4BF2-A543-6C780C511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13852-A89F-495D-828B-A48FC76FF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01054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服务定价概述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服务定价方法与策略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服务定价影响因素分析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服务定价决策流程与实施步骤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服务定价调整与优化策略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服务定价实践案例分享与启示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服务定价是指企业根据自身成本、市场需求和竞争状况，为提供的服务制定合理的价格。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服务定价直接影响到企业的收益、市场份额和顾客满意度，是服务营销组合中的重要因素。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无形性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服务是一种无形的产品，因此定价时需要考虑顾客对服务价值的感知。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服务的质量和效果往往因提供者、时间、地点等因素而异，导致定价的复杂性。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不可储存性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服务不能储存，因此需求波动较大，定价时需考虑供需平衡。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顾客参与程度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服务过程中顾客的参与程度会影响服务质量和成本，从而影响定价。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服务定价特点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50" r="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167" r="23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市场需求导向原则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公平合理原则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服务定价原则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定价应覆盖服务成本，确保企业盈利。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参考竞争对手的定价策略，制定有竞争力的价格。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根据市场需求和顾客支付能力制定价格。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定价应公平合理，避免价格歧视和不当竞争。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服务定价方法与策略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在服务成本基础上加上一定比例的利润来确定价格。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成本加成定价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根据服务的边际成本来制定价格，适用于产能充足的情况。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边际成本定价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根据预期的总成本和总销售量来确定价格，以保证盈亏平衡。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盈亏平衡定价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成本导向定价法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拍卖定价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通过拍卖方式让消费者竞争购买服务，价格由市场竞争决定。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根据市场需求和消费者对服务的价值认知来制定价格。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差别定价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根据消费者需求、购买时间、地点等因素对同一服务制定不同价格。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市场导向定价法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顾客感知价值定价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根据顾客对服务价值的感知来制定价格，强调物有所值。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优质优价定价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提供高质量服务并制定相应的高价格，以体现服务的价值。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附加值定价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在服务基本功能基础上增加附加价值，并据此制定价格。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价值导向定价法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根据同行竞争对手的价格水平来制定自己的服务价格。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随行就市定价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密封投标定价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45" r="1584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限制性定价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在竞标过程中，根据竞争对手可能的出价和自己的成本、利润等因素来制定价格。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通过制定较低的价格来阻止潜在竞争者进入市场，以维持自己的市场地位。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服务定价影响因素分析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91" r="1289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服务成本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包括直接成本（如人工、材料等）和间接成本（如管理、营销等）。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固定成本与变动成本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固定成本是不随服务量变化的成本，变动成本则随服务量变化。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边际成本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每增加一个单位服务量所增加的成本，对定价决策有重要影响。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服务定价受市场需求影响，需求弹性大的服务价格调整空间较大。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竞争对手的定价策略、服务质量和市场份额等都会影响服务定价。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针对不同市场定位，服务定价也会有所不同，如高端市场或大众市场。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市场需求与竞争状况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服务所能提供的顾客价值越高，顾客愿意支付的价格也越高。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顾客价值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顾客对服务质量的感知会影响其支付意愿，高质量服务往往能获得更高价格。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品牌形象好的服务往往能获得更高的价格认可。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顾客价值与感知质量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https://d.book118.com/448101054131006033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2024-09-11T23:20:51.467</cp:lastPrinted>
  <dcterms:created xsi:type="dcterms:W3CDTF">2024-09-11T15:20:51Z</dcterms:created>
  <dcterms:modified xsi:type="dcterms:W3CDTF">2024-09-11T15:20:53Z</dcterms:modified>
</cp:coreProperties>
</file>