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C8033-DB7E-4FB8-BB94-A04708DDC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D7280-9743-4E42-B932-8E4A1BF72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DB3AD-18D8-483F-938D-09C90D19B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BBBB9-AE05-4E8D-8B4D-1FFFFACDC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28E675-0664-4742-A286-ED0763507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BBD3E-E37A-4635-B8BA-BAD689AD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5D7A69-3FC3-4328-997A-12CC7881B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E2A3E-C675-4C84-878C-7087D812F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BA2F1-9EEC-4160-9822-2648D8DFB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3BAB7-06BD-4F64-9832-AFEFE9A6A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0A281-D49B-45B4-8FC8-5272CCD10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Relationship Id="rId5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2131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新时期的大陆广告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大陆广告产业现状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大陆广告市场主体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大陆广告产业的发展环境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大陆广告产业的创新与变革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大陆广告产业的未来展望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广告产业概述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广告是为了满足特定需求，通过某种形式的媒体，传达产品或服务的信息，以引起公众的注意和兴趣，进而达到销售的目的。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根据传播媒介的不同，广告可分为线上广告和线下广告，如电视广告、报纸广告、户外广告等；根据表现形式的不同，广告可分为文字广告和图像广告；根据目的的不同，广告可分为商业广告和非商业广告。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广告的分类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广告的定义与分类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20世纪90年代至21世纪初，随着市场经济的发展，广告业逐渐繁荣，专业广告公司大量涌现，广告形式也更加多样化。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广告产业的发展历程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转型阶段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近年来，随着互联网的普及和新媒体的兴起，传统广告业面临转型，数字化、移动化、精准化成为广告业发展的新趋势。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32" name="TextBox 3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20世纪80年代初期，大陆广告业开始起步，主要以传统媒体为主，如报纸、电视等。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109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广告业作为服务业的重要组成部分，对于促进经济增长具有重要作用。据统计，广告业的增加值占GDP的比重逐年上升，已经成为国民经济发展的重要支柱产业之一。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5422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通过广告宣传，企业可以提升品牌知名度和美誉度，进而提高市场占有率和竞争力。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7716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推动文化创意产业发展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广告业与文化创意产业密切相关，通过创意和创新，将品牌形象和文化内涵融入广告中，可以推动文化创意产业的发展。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80603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83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广告业的发展为社会创造了大量的就业机会，包括广告策划、创意设计、媒体购买等多个领域。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广告产业的经济地位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大陆广告产业现状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69" r="19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近年来，随着大陆经济的持续增长，大陆广告市场规模也在不断扩大。据统计，2019年大陆广告市场规模达到了约6000亿元人民币，比上一年增长了约10%。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大陆广告市场规模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尽管受到互联网媒体的冲击，电视广告仍然是大陆最主要的广告形式之一。各大卫视的广告收入持续增长，尤其是一些热门综艺节目和电视剧的广告投放更是水涨船高。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随着互联网普及率的提高，网络广告已经成为大陆增长最快的广告形式之一。社交媒体、搜索引擎、新闻门户网站等都成为了网络广告的主要载体。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大陆的国有企业仍然在广告行业中占据主导地位，其中以中国中央电视台、新华社等央企为代表。这些企业拥有丰富的媒体资源和广告制作经验，具备较强的竞争力。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250" b="16250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大陆广告产业结构</a:t>
            </a:r>
          </a:p>
        </p:txBody>
      </p:sp>
      <p:sp>
        <p:nvSpPr>
          <p:cNvPr id="30" name="AutoShape 30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Box 33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民营企业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随着市场经济的开放，越来越多的民营企业开始进入广告行业。这些企业灵活多变，能够快速适应市场变化，提供个性化的广告服务。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外资企业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外资企业在大陆广告市场中也占据了一定的份额。由于拥有先进的广告理念和技术，外资企业在高端市场上有一定的竞争优势。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68586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随着大数据、人工智能等技术的发展，大陆广告产业正在加速向数字化转型。数据驱动的广告投放、精准营销等将成为未来的主流。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8161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消费者对硬性广告的厌烦程度越来越高，内容营销将成为未来广告产业的重要趋势。通过故事化的方式呈现广告内容，能够更好地吸引消费者的关注和情感共鸣。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1585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随着消费者需求的多样化，个性化营销将成为广告产业的重要发展方向。通过大数据分析，企业可以了解消费者的需求和偏好，提供个性化的产品和服务，提高营销效果。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大陆广告产业的发展趋势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-9011" y="0"/>
            <a:ext cx="9218688" cy="5462638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大陆广告市场主体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964" y="0"/>
            <a:ext cx="4304035" cy="68580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363973" y="365760"/>
            <a:ext cx="177745" cy="61264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广告主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rcRect t="17708" b="17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2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26" name="AutoShape 2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广告主是指发布广告信息的企业、组织和个人。</a:t>
              </a: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31" name="AutoShape 3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包括但不限于制造业、服务业、金融业、互联网公司等。</a:t>
              </a: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36" name="AutoShape 3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广告主在广告市场中的地位日益凸显，逐渐成为主导力量。</a:t>
              </a: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广告公司是指为广告主提供广告策划、创意设计、媒体投放等服务的专业机构。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包括综合型广告公司和专项型广告公司。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广告公司在广告市场中扮演着重要的角色，其服务质量和创新能力对广告效果有着重要影响。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广告公司</a:t>
            </a:r>
          </a:p>
        </p:txBody>
      </p:sp>
      <p:sp>
        <p:nvSpPr>
          <p:cNvPr id="32" name="AutoShape 3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媒体机构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包括传统媒体机构和新媒体机构。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媒体机构在广告市场中占据重要地位，其资源规模和影响力对广告传播效果有着重要影响。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媒体机构是指拥有并运营媒体资源的机构，如电视、广播、报纸、杂志、互联网等。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https://d.book118.com/448102131075006042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2024-09-21T19:05:34.910</cp:lastPrinted>
  <dcterms:created xsi:type="dcterms:W3CDTF">2024-09-21T11:05:34Z</dcterms:created>
  <dcterms:modified xsi:type="dcterms:W3CDTF">2024-09-21T11:05:36Z</dcterms:modified>
</cp:coreProperties>
</file>