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D46714-0E71-4A60-B1E3-1FF42A3E4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BBA555-9172-4629-83B4-6ACF25BC4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610B1D-C3A7-4C45-A981-C983061E5F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EE8833-4A2D-4EAF-9C73-4B23FC606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9160A1-050B-475F-9394-767D9FF2D2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5DDD68-2BE9-40FE-93FA-1B1286B69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0C863A-C4D3-4BB5-B717-727625298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3772DF-8DCB-4D78-A2E9-25A0E868D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288DD1-E7D8-4A77-9BD2-EC2A5CF14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351CAB-40CE-4BC1-A5C3-7E52A62AB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D67BB6-5160-461A-A299-0E37B635F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10301301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营销问题及对策研究方向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营销问题分析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对策研究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案例研究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随着市场竞争的加剧，企业面临着越来越多的营销挑战。为了在市场中获得竞争优势，企业需要深入了解营销问题并采取有效的对策。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通过对营销问题及对策的研究，有助于企业识别市场机会、优化营销策略、提高市场占有率，从而促进企业的可持续发展。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研究背景与意义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研究意义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本研究旨在探讨企业面临的营销问题，分析其产生的原因，并为企业提供有效的对策建议。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如何识别企业营销中存在的问题？如何分析这些问题产生的原因？如何制定有效的对策来解决这些问题？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研究目的与问题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营销问题分析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59243" y="31193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产品策略不当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59243" y="3577688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企业未能根据市场需求和竞争态势，制定合适的产品策略，如产品定位、功能、定价等，导致产品缺乏竞争力。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59243" y="477200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促销策略不力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59243" y="5230343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企业在制定促销策略时，未能有效激发消费者购买欲望，提高销售量。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659243" y="14707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目标市场定位不准确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59243" y="19290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企业在制定营销策略时，未能准确识别目标市场，导致产品或服务与潜在客户的需求不匹配。</a:t>
            </a:r>
          </a:p>
        </p:txBody>
      </p:sp>
      <p:sp>
        <p:nvSpPr>
          <p:cNvPr id="9" name="Freeform 9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营销策略问题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营销团队能力不足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企业营销团队在执行营销计划时，缺乏必要的技能和经验，导致营销活动效果不佳。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营销资源配置不合理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企业在分配营销资源时，未能根据营销活动的实际需求进行合理配置，导致资源浪费或不足。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销售渠道不畅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企业在铺设销售渠道时，未能合理布局，导致产品流通受阻，影响销售业绩。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8167" r="181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营销执行问题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企业未能建立清晰的品牌形象，导致消费者对品牌的认知度和忠诚度不高。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品牌形象模糊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企业在广告宣传时，未能准确传达产品或服务的核心价值，导致广告投入产出比低。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广告宣传效果不佳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企业在面临公关危机时，未能及时、妥善处理，导致品牌形象受损。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公关危机处理不当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营销沟通问题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对策研究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https://d.book118.com/448103013017006037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2024-09-16T19:41:16.886</cp:lastPrinted>
  <dcterms:created xsi:type="dcterms:W3CDTF">2024-09-16T11:41:16Z</dcterms:created>
  <dcterms:modified xsi:type="dcterms:W3CDTF">2024-09-16T11:41:18Z</dcterms:modified>
</cp:coreProperties>
</file>