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AB5F-35BC-47CC-832D-5B23E873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D854E-7D55-4437-B9C4-C87045738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AD7C4-B4B6-48B9-A1CC-BF9DDDCA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6C2BF-72C5-464F-9986-29E8325EC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850D9-BD6E-4533-BD15-956A5FDF6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0C08A-D4ED-4131-8A52-CB5BCFC5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F1F62-6B2A-4815-BBD6-2A52C00D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53A37-EC67-4E1E-AB5B-941A7E0DA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6E646-63AC-441B-9412-FBFDB86F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D5C28-9FC8-4B32-86F6-C296A5559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DBDD9-1C4C-4B59-8E06-5489DD29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5055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《人工智能导论》ppt课件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人工智能的关键技术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人工智能的实际应用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人工智能的未来展望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3" r="325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指通过计算机程序和算法，让机器能够模拟人类的感知、思考、学习和行动等能力，实现人机交互的技术。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弱人工智能、强人工智能和超强人工智能，分别对应着不同的应用场景和发展阶段。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21世纪初，深度学习技术的出现和应用，使得人工智能在语音识别、图像识别、自然语言处理等领域取得了重大突破。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20世纪50年代，人工智能概念开始出现，机器开始模拟人类的某些简单思维和行为。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20世纪80年代，专家系统、自然语言处理等应用逐渐普及，人工智能技术开始进入实际应用阶段。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如Siri、Alexa等，能够实现语音识别和语音合成，提供智能化的交互体验。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智能语音助手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如家庭机器人、服务机器人等，能够完成家务、服务、娱乐等多种任务。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通过传感器和算法，让汽车具备自主驾驶的能力，提高交通效率和安全性。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如医疗影像分析、疾病诊断等，提高医疗服务的准确性和效率。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人工智能的关键技术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机器学习是人工智能领域中重要的分支，通过从数据中自动学习模型和规律，实现对新数据的预测和分析。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机器学习技术涵盖了监督学习、无监督学习、半监督学习、强化学习等多种方法，通过训练模型，使其具备分类、聚类、回归等能力，广泛应用于语音识别、图像识别、自然语言处理等领域。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深度学习是机器学习的一个分支，通过构建深度神经网络模型，实现对复杂数据的深度分析和处理。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深度学习技术基于神经网络算法，通过多层次的非线性变换，实现对图像、语音、自然语言等复杂数据的理解和处理。在计算机视觉、自然语言处理等领域取得了显著的成果。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自然语言处理是人工智能领域中研究人类语言技术的分支，旨在实现人机之间的自然语言交互。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自然语言处理技术涵盖了语音识别、文本分析、机器翻译等多个方面，通过自然语言处理技术，机器可以理解和生成人类语言，实现人机之间的自然交互。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计算机视觉是人工智能领域中研究图像和视频处理技术的分支，旨在实现机器对视觉信息的感知和理解。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计算机视觉技术涵盖了图像识别、目标跟踪、场景理解等多个方面，广泛应用于安防监控、智能驾驶、医疗诊断等领域。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强化学习是人工智能领域中一种重要的学习方法，通过与环境的交互，实现智能体的决策和优化。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强化学习技术基于试错原理，通过智能体在环境中不断尝试和优化，实现最优决策。在游戏、机器人控制等领域取得了显著的成果。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人工智能的实际应用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https://d.book118.com/448105055133006031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2024-09-08T23:43:56.913</cp:lastPrinted>
  <dcterms:created xsi:type="dcterms:W3CDTF">2024-09-08T15:43:56Z</dcterms:created>
  <dcterms:modified xsi:type="dcterms:W3CDTF">2024-09-08T15:43:59Z</dcterms:modified>
</cp:coreProperties>
</file>