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C711B9-B434-46D1-BAB7-CE8CB4CC59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64AF60-F7FF-4073-B86F-8CF9DFD35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76FF9B-903D-493F-A36F-809F1BEF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22C634-15AF-49ED-ADD1-DC5DFCE839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433D00-EFA2-4D06-9075-69F9DEFF2C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0C41F-4E5F-46CB-A21F-973A31A79F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5B2EDC-FCFD-4BE6-825D-9B00DE9C8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6A99ED-7A59-4AFB-A86A-D603AE7902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89D8C6-805D-42A4-9FC3-EF88035CF6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02F5C7-C7A0-4AEB-9D6D-C9A1C34B5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4599BB-347F-4E91-9899-6216C2A07B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8106132130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智能仓储与配送构建智能物流网络的关键要素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22709" y="5440641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物联网技术在智能物流中应用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人工智能和机器学习在智能物流中应用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挑战、趋势及未来发展方向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电子商务的快速发展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随着电子商务的蓬勃发展，物流行业面临巨大挑战，智能仓储与配送成为解决方案。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消费者对快速、准确、便捷的物流服务需求日益增长，智能物流网络能够满足这些需求。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提高物流效率与降低成本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智能仓储与配送通过优化资源配置，提高物流效率，降低企业运营成本。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智能物流网络是利用先进的信息技术、自动化技术和人工智能技术，对物流过程进行智能化管理，实现高效、准确、快速的物流服务。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构成要素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包括智能仓储系统、智能配送系统、物流信息系统和数据分析与优化系统等。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提高物流效率，降低物流成本，提升客户满意度，增强企业竞争力。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智能物流网络概述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智能仓储技术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利用自动化货架和高速提升机，实现货物的高密度存储，提高仓库空间利用率。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高密度存储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快速检索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自动化搬运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5042" r="25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通过条形码、RFID等识别技术，快速准确地定位货物位置，提高检索效率。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运用AGV、RGV等搬运机器人，实现货物的自动化搬运和分拣，降低人工成本。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自动化存储与检索系统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采用视觉识别和机器学习技术，实现自主导航、智能识别和高效拣选。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3875" r="13875"/>
          <a:stretch>
            <a:fillRect/>
          </a:stretch>
        </p:blipFill>
        <p:spPr>
          <a:xfrm>
            <a:off x="8871767" y="1536628"/>
            <a:ext cx="1898908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拣选机器人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具备高精度定位和抓取能力，可快速完成货物的码垛和拆垛任务。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码垛机器人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对仓库环境进行实时监测和数据分析，确保仓库安全稳定运行。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巡检机器人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机器人技术应用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运用大数据和人工智能技术，对仓储数据进行深度挖掘和分析，为决策提供支持。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WMS仓库管理系统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实现仓库作业的全面管理，包括入库、出库、盘点、调拨等。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TMS运输管理系统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对运输过程进行实时监控和调度，确保货物准时、安全送达。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仓储管理软件及信息系统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智能配送技术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多目标优化算法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综合考虑时间、成本、距离等多个目标，实现配送路径的整体优化。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动态路径调整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根据实时交通状况和突发事件，动态调整配送路径，确保按时送达。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基于大数据的路径规划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利用历史数据和实时交通信息，为配送车辆规划最优路径，减少行驶时间和成本。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16205" r="16205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路径规划与优化算法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交通信息获取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通过GPS、GIS等技术手段，实时获取道路交通信息，包括路况、拥堵情况等。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信息处理与分析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对获取的交通信息进行处理和分析，提取有用信息，为路径规划和配送决策提供支持。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多源信息融合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将不同来源的交通信息进行融合，提高信息的准确性和可靠性。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实时交通信息集成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无人配送车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利用自动驾驶技术，实现无人配送车在最后一公里的自主导航和配送。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智能快递柜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在居民区、办公楼等场所设置智能快递柜，方便用户自助取件，提高配送效率。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众包配送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借助社会力量，将最后一公里的配送任务众包给个人或小型组织，降低配送成本。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最后一公里配送创新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数据驱动决策支持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通过分析历史运输数据，识别高效运输路径和模式，降低运输成本和时间。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运输网络优化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利用大数据分析技术，准确预测未来需求，以便提前进行库存规划和调度。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需求预测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实时监测物流过程中的异常情况，如延误、损坏等，并触发相应处理机制。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异常检测与处理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大数据分析在物流中应用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https://d.book118.com/448106132130006035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2024-09-14T20:18:00.188</cp:lastPrinted>
  <dcterms:created xsi:type="dcterms:W3CDTF">2024-09-14T12:18:00Z</dcterms:created>
  <dcterms:modified xsi:type="dcterms:W3CDTF">2024-09-14T12:18:02Z</dcterms:modified>
</cp:coreProperties>
</file>