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D9F2F-CB71-47B4-8F7B-A1101A20B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0157D-BA0A-4D71-B81B-8707AB5B1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A8EDF-6F98-4524-AFBD-DF8B55712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0D436-4303-4B0A-B39E-74606D865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3ADE95-C446-429A-9F37-7E5371C5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B425A7-5634-4FBD-8033-3DD099207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13FED1-DD8F-4E03-A514-BFFF2FB03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F3376D-E24A-4A7B-9D77-0D3881E47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0893E-3C69-4F2B-A1FB-91BB73529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3A6BC3-5EEE-43AD-A15B-385C36354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6DDE9-06B1-4EDF-801A-E6C59AD0C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0707305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制药行业2024年员工宿舍管理医药品质控制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员工宿舍现状与问题分析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医药品质控制重要性及目标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员工宿舍管理改进措施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医药品质控制实施策略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合作与沟通机制建立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员工宿舍现状与问题分析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目前员工宿舍整体环境良好，但仍有部分老旧宿舍存在潮湿、采光不足等问题。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宿舍整体环境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宿舍内基本设施齐全，如床、衣柜、书桌等，但部分设施已陈旧，需及时更新。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宿舍设施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公共区域如走廊、楼梯间等保持清洁，但部分区域存在堆放杂物、占用公共空间的现象。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宿舍环境及设施状况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住宿条件满意度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根据员工反馈，大部分员工对宿舍的住宿条件表示满意，但仍有少数员工反映存在一些问题，如噪音、安全等。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员工对宿舍管理人员的服务质量普遍表示满意，但在一些细节方面还有待提高，如报修响应速度、清洁卫生等。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员工提出了一些改进建议，如加强宿舍安全管理、提高报修响应速度、改善宿舍环境等。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住宿员工满意度调查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部分老旧宿舍存在潮湿、采光不足等问题，主要原因在于房屋结构老化、地理位置不佳等。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宿舍环境问题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部分宿舍设施已陈旧，需及时更新，原因在于设施使用年限过长、维护不足等。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设施陈旧问题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公共区域存在堆放杂物、占用公共空间的现象，主要原因在于员工自律性不强、管理不到位等。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公共区域管理问题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员工反映存在安全问题，如消防设施不完善、门禁系统不严格等，主要原因在于安全管理意识不强、投入不足等。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医药品质控制重要性及目标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医药品质控制是确保药品安全、有效、稳定的重要环节，对于保障患者用药安全具有重要意义。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保障患者用药安全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17" r="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促进医药行业发展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优质的药品质量是企业赢得市场信任和口碑的关键，医药品质控制有助于维护企业形象和品牌价值。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高品质的药品有助于提高医疗水平，推动医药行业的持续健康发展。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医药品质控制意义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292" b="13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医药企业需要严格遵守国家药品监管法规，确保药品研发、生产、流通等环节的合规性。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国家药品监管法规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医药品质控制需遵循行业标准与规范，如《药品生产质量管理规范》(GMP)等，确保药品质量的稳定性和一致性。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为拓展国际市场，医药企业需要满足国际认证要求，如WHO认证、FDA认证等。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国际认证要求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行业法规与标准要求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建立健全全面、系统的质量管理体系，实现对药品研发、生产、流通等全过程的有效监控。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提升国际化水平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积极推动医药品质控制与国际接轨，提高我国医药产品的国际竞争力。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加强对药品质量风险的识别、评估和控制，确保及时发现并处理潜在的质量问题。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提高药品质量标准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通过技术创新和质量管理手段提升，进一步提高药品质量标准，降低药品不良反应发生率。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2024年医药品质控制目标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员工宿舍管理改进措施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708" r="11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强化制度执行力度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通过定期检查和不定期抽查，确保宿舍管理制度得到有效执行，对于违反规定的员工进行相应的处理。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制定全面的宿舍管理制度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明确宿舍分配、卫生、安全、纪律等方面的规定，确保员工有一个良好的居住环境。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优化宿舍管理流程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简化宿舍申请、调换、退宿等流程，提高管理效率，减少员工等待时间。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完善宿舍管理制度与流程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引入竞争机制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在宿舍管理人员中引入竞争机制，通过考核和奖惩制度激励员工积极工作，提高管理质量。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强化服务意识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培养宿舍管理人员的服务意识，使其能够主动关心员工需求，提供及时、周到的服务。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加强宿舍管理人员培训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定期组织宿舍管理人员参加培训，提高其业务水平和综合素质，确保员工宿舍得到妥善管理。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130" b="1713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提升宿舍管理人员素质和能力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https://d.book118.com/448107073056006035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2024-09-14T05:16:59.334</cp:lastPrinted>
  <dcterms:created xsi:type="dcterms:W3CDTF">2024-09-13T21:16:59Z</dcterms:created>
  <dcterms:modified xsi:type="dcterms:W3CDTF">2024-09-13T21:17:01Z</dcterms:modified>
</cp:coreProperties>
</file>