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F2F1-C7AB-4EFB-9FEC-8B902FA2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FF619-FFC0-411D-B493-D35BE6CE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7FC30-5131-4305-AE88-6DE581EE7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6D651-ACBE-415D-B323-3A5B94F2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54D6E-D750-4EA2-B173-EB485691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36F01-D873-4513-B102-9A991A456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A8578-7189-4109-BD1D-26A853CB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7442A-FB0F-4871-90D8-47752100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519F9-95B0-4F4A-8E57-EA626361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8D3EA-975B-4995-BB3B-2C3AEF92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9A91-96F3-4656-9954-0D86AC5E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7104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营销与广告机构行业中的人员培训战略与实施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行业背景与培训需求分析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培训战略规划与制定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培训课程设计与开发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实施过程管理与监控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成果展示与价值体现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行业背景与培训需求分析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营销与广告机构数量众多，服务同质化严重，导致行业竞争加剧。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随着互联网、大数据、人工智能等技术的不断发展，营销与广告行业也在不断创新和变革。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客户对营销与广告服务的需求越来越多样化，对服务质量和效果的要求也越来越高。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营销与广告机构行业现状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营销与广告行业需要具备专业的策划、创意、设计、执行等技能，但当前行业内人员技能水平参差不齐。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343" r="263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与客户、团队成员的沟通能力是营销与广告人员必备的能力之一，但部分人员在沟通方面存在障碍。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随着行业的不断发展，创新能力成为营销与广告人员的重要素质之一，但当前行业内缺乏具有创新思维的人才。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人员能力需求及差距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通过设计问卷，收集行业内人员对培训需求、培训内容、培训方式等方面的意见和建议。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针对关键岗位人员，进行深入访谈，了解其工作中遇到的难题和挑战，以及对培训的需求和期望。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通过对行业内人员的工作绩效、能力评估等数据的分析，确定培训的重点和方向。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培训需求调研与分析方法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关键岗位及技能要求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策划岗位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需要具备市场洞察力、创意思维能力、方案撰写能力等技能，能够独立完成策划方案并指导团队实施。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设计岗位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需要具备扎实的美术功底、良好的审美能力和熟练的设计软件操作技能，能够根据客户需求设计出优秀的广告作品。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执行岗位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需要具备良好的沟通协调能力、项目管理能力和执行力，能够确保项目按照计划顺利实施并达成预期效果。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培训战略规划与制定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培养创新思维与市场敏感度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鼓励员工关注行业动态，培养创新思维和市场敏感度，以适应不断变化的市场环境。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根据营销与广告机构行业特点，针对不同岗位制定专业技能提升计划。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通过团队建设、沟通技巧培训等方式，提高员工团队协作能力。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针对当前业务需求，制定未来1-2年的培训计划，注重员工实际操作能力的提升。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根据公司发展战略，制定未来3-5年的培训计划，重点关注行业趋势和新技术应用。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根据具体项目需求，制定针对性的培训计划，确保项目顺利进行。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制定长期、中期、短期培训计划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内部资源整合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充分利用公司内部资源，如优秀员工经验分享、内部讲师制度等，降低培训成本。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外部培训合作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与专业培训机构、行业协会等建立合作关系，引入外部优质培训资源。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网络在线学习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利用网络平台，提供在线学习课程，方便员工随时随地学习。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资源整合与内外部培训结合策略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培训预算编制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根据公司财务状况和培训需求，合理编制培训预算，确保培训计划的顺利实施。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通过优化培训方式、降低培训场地租赁费用、控制培训资料印刷成本等方式，降低培训成本。同时，建立培训效果评估机制，确保培训投入与产出成正比。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预算编制与成本控制方法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深入分析营销与广告机构的行业特点、发展趋势和岗位需求，构建符合实际需要的课程内容体系。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基于行业需求与岗位能力模型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强调课程的实用性和操作性，通过案例分析、项目实战等方式，提升学员的实际操作能力。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注重实战技能培养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将课程内容划分为多个模块，每个模块聚焦一个主题或技能点，方便学员根据自己的需求进行选择和组合。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模块化课程设计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课程内容体系构建思路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结合讲授、讨论、案例分析、角色扮演等多种教学方法，提高学员的学习兴趣和参与度。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尝试将最新的教学理念和技术应用到培训中，如翻转课堂、微课等，提升教学效果。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引入创新教学实践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关注学员的学习体验和感受，及时调整教学方法和手段，确保学员能够轻松、愉快地掌握知识和技能。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注重学员体验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083" r="32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教学方法选择及创新实践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丰富学习资源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整合优质的学习资源，包括课程视频、音频、PPT、文档等，满足学员多样化的学习需求。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促进学员互动与交流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通过线上社区、论坛等方式，鼓励学员进行互动和交流，分享学习心得和经验。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搭建互动式学习平台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利用互联网技术，构建线上学习平台，为学员提供便捷、高效的学习体验。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97" r="1199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互动式学习平台搭建与应用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https://d.book118.com/448107104142006041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2024-09-20T20:56:47.323</cp:lastPrinted>
  <dcterms:created xsi:type="dcterms:W3CDTF">2024-09-20T12:56:47Z</dcterms:created>
  <dcterms:modified xsi:type="dcterms:W3CDTF">2024-09-20T12:56:49Z</dcterms:modified>
</cp:coreProperties>
</file>