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942FD-D6EE-4B82-A372-E797F9E7A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C4686-F25D-44B9-BE50-15B5EAE3B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17870-7516-4653-947D-A8FA62883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F1EE1-2C3C-4C65-9A06-00B695CA8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15EA6-473D-4414-BFD4-513F9607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14997-7DA7-4221-822D-4431F2583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BD855-215C-484B-A0C9-96AA5F54B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A2BBC-614C-4180-9FDF-A325FA2FA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0161E-F3A4-46F8-941D-203463FD6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BE74E-21A6-40D3-87FE-131E60832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F49AE-036F-418B-8E26-C6FE88142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71141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技能大赛—普外科疾病案例分析护理课件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护理技能大赛介绍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护理技能大赛案例展示与点评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胃十二指肠溃疡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腹外疝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急性阑尾炎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常见普外科疾病类型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胃十二指肠溃疡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上腹部周期性、节律性疼痛，可伴有嗳气、反酸、恶心呕吐等症状。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腹外疝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腹股沟或阴囊出现肿块，可有坠胀感或疼痛。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腹痛、腹胀、呕吐、排气排便停止等。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急性阑尾炎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转移性右下腹痛、麦氏点压痛、恶心呕吐、发热等。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右上腹绞痛或持续性疼痛伴阵发性加剧，恶心呕吐、发热等。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普外科疾病的症状与体征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普外科疾病的诊断与鉴别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详细了解患者病史、症状和体征。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进行全面、系统的体格检查，以发现异常体征。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如血常规、尿常规、生化检查等，以辅助诊断。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如B超、X线、CT等，有助于明确诊断和鉴别诊断。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普外科疾病护理常规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了解患者的病史、病情、手术方式和手术部位，评估患者的身体状况和心理状况。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协助医生完成必要的检查和检验，做好手术区域的皮肤准备，指导患者进行必要的术前锻炼和注意事项。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向患者及家属介绍手术的必要性、手术过程和术后恢复注意事项，缓解患者的紧张情绪，增强患者的信心和配合度。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在手术过程中，密切监测患者的生命体征，及时发现并处理异常情况。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根据手术需要，协助医生进行必要的护理操作，确保手术的顺利进行。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协助手术操作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详细记录手术过程中的护理操作和患者的反应，为术后护理提供参考。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在手术后，密切监测患者的生命体征，及时发现并处理异常情况。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饮食和营养支持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评估患者的疼痛情况，协助医生制定疼痛治疗方案，有效缓解患者的疼痛。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根据患者的病情和医生的建议，指导患者合理饮食，提供必要的营养支持。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https://d.book118.com/448107114116006027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2024-09-05T18:34:57.217</cp:lastPrinted>
  <dcterms:created xsi:type="dcterms:W3CDTF">2024-09-05T10:34:57Z</dcterms:created>
  <dcterms:modified xsi:type="dcterms:W3CDTF">2024-09-05T10:34:59Z</dcterms:modified>
</cp:coreProperties>
</file>