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D0D6E-9377-4592-B0E5-4ED3371F1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5C80E-FEA0-403E-95A9-2C3ABD215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37F5A-409F-407E-A50B-44B992D6A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36274-3E8F-410F-92ED-CBB1FA663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E44EA8-07FE-415A-AA68-D559DF3B9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2B7FA3-BE85-401F-A937-952D7CA81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931F69-E8FD-44BB-99DF-6178E24DD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321D3-A631-41CD-96C6-8AAA3578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48A29-0B12-4614-AA84-23A22F210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A6145-E8B6-47F5-BF83-7343B9E0E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D9F11-2336-46D4-97A6-482AD1A47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07141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无线AP调试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无线AP基本概念与原理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无线AP安装与配置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无线AP调试与优化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常见故障排查与解决方法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安全性考虑与防护措施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无线AP基本概念与原理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无线AP（Access Point），即无线接入点，是无线网络中的核心设备。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作用相当于有线网络中的集线器或交换机，提供无线终端设备的接入和数据传输功能。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635" b="1063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无线AP可实现多个无线设备间的互联互通，构建局域网或提供互联网接入服务。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605" b="1060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无线AP定义及作用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无线AP通过内置天线接收和发送无线电信号，与无线终端设备进行通信。它遵循IEEE 802.11等无线网络标准，采用特定的调制方式和数据编码技术实现数据传输。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信号传输方式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无线AP通常采用2.4GHz或5GHz频段的无线电波进行信号传输。这些电波通过空气传播，被无线终端设备接收并解码成原始数据。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98" r="2379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工作原理与信号传输方式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企业级无线AP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专为大型企业或公共场所设计，具有高性能、高可靠性和广泛覆盖等特点。通常支持更多用户和更大的数据吞吐量，但成本相对较高。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家用级无线AP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适用于家庭和小型办公环境，具有成本低、易于配置和使用等特点。但性能和覆盖范围相对有限。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室外型无线AP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适用于户外环境，具有防水、防尘和耐高低温等特点。通常具有较高的发射功率和接收灵敏度，以满足远距离通信的需求。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常见无线AP类型及特点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无线AP安装与配置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41" r="1704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确认无线AP型号和规格，以及所需的配件和线缆是否齐全。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了解无线AP的安装环境和网络拓扑结构，确定合适的安装位置和方式。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确保安装位置具备稳定的电源和网络接入条件。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安装前准备工作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根据安装环境和网络拓扑结构，选择合适的安装方式和位置，确保无线AP能够稳定工作并具备良好的信号覆盖效果。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25" r="1662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根据需要配置天线方向和角度，以获得最佳的信号覆盖效果。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连接电源和网络线缆，注意接口类型和连接顺序，确保连接正确且牢固。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在安装过程中注意防静电和防雷击等安全措施，确保设备和人员的安全。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根据网络拓扑结构和业务需求，配置合适的网络参数，如IP地址、子网掩码、网关等。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配置认证方式，如WPA2-PSK、802.1X等，以确保网络安全。根据需要配置MAC地址过滤、SSID隐藏等安全策略。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在配置过程中注意保存配置并重启设备，以确保配置生效。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根据需要配置其他高级功能，如VLAN划分、QoS策略、无线漫游等。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通过管理界面或命令行方式登录无线AP设备。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配置网络参数和认证方式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无线AP调试与优化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调试工具介绍及使用方法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无线AP调试工具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包括Wireshark、AirMagnet等，用于捕获和分析无线网络数据包，帮助定位问题。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安装并启动调试工具，配置捕获参数（如信道、SSID等），开始捕获数据包并进行分析。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92" r="4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使用专业测试设备（如频谱分析仪、无线网卡测试软件等）在指定区域内进行信号覆盖范围和强度测试。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根据测试结果，分析信号覆盖盲区和弱信号区域，并给出优化建议。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信号覆盖范围和强度测试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测试结果分析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https://d.book118.com/448107141063006035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2024-09-14T06:46:32.948</cp:lastPrinted>
  <dcterms:created xsi:type="dcterms:W3CDTF">2024-09-13T22:46:32Z</dcterms:created>
  <dcterms:modified xsi:type="dcterms:W3CDTF">2024-09-13T22:46:35Z</dcterms:modified>
</cp:coreProperties>
</file>