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6036BED-04C7-470B-B6FD-F34CC4B97EC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3BA16F-4130-47DB-AE9D-CF63CE8523A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F8764A5-FD98-43E5-B382-DA3F4A7E9A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1FFF1FD-20F2-49C6-A23A-2D1B09489D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D835661-2131-40E4-A91E-1F755813B0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6227C66-D365-496D-B3DC-E9AB8716290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3BFA559-4E76-4E05-AFDF-21646FB8D4C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31867E-9F71-4290-847C-3FE6D417EC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79FE480-FE96-4C8F-B4D2-D9E83C7DD3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7E8BE34-9521-495D-8E65-87F6568D30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EBCE9D-A87E-4E5F-9F85-B02AC783B7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1.jpeg" /><Relationship Id="rId6"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111133076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济宁市基本公共卫生服务项目绩效考核方法任新华课件</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基本公共卫生服务项目绩效考核概述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济宁市基本公共卫生服务项目介绍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绩效考核方法</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绩效考核结果应用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济宁市基本公共卫生服务项目绩效考核案例分析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济宁市基本公共卫生服务项目绩效考核的挑战与展望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基本公共卫生服务项目绩效考核概述</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基本公共卫生服务项目绩效考核是对公共卫生服务项目实施效果进行的评估，旨在提高项目实施质量和效果。</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通过绩效考核，发现项目实施中存在的问题和不足，提出改进措施，促进项目可持续发展，提高居民健康水平。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目标</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通过考核，发现项目实施过程中的不足和问题，及时采取措施进行改进，提高项目实施质量。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提高项目实施质量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促进资源合理配置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提升居民健康水平</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8167" r="181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通过考核，了解项目实施效果，合理配置资源，确保资源得到有效利用。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通过考核，不断优化公共卫生服务项目，提高居民健康水平和生活质量。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基本公共卫生服务项目绩效考核起源于20世纪80年代，经过多年的发展，已经成为公共卫生服务领域的重要评估手段。</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考核历史</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随着社会经济的发展和居民健康需求的不断提高，基本公共卫生服务项目绩效考核将更加注重科学性和客观性，不断完善评估指标和方法，提高评估结果的可信度和实用性。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发展方向</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考核的历史与发展</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济宁市基本公共卫生服务项目介绍</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为辖区居民建立健康档案，记录基本信息、健康状况、疾病史、诊疗信息等。</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建立居民健康档案</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开展健康教育活动，包括健康知识讲座、宣传栏、健康手册等，提高居民健康素养。</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健康教育</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为辖区儿童提供预防接种服务，确保儿童获得免疫保护。</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预防接种</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服务项目内容</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服务项目内容</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儿童保健</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提供儿童生长发育监测、营养指导、心理疏导等服务，促进儿童健康成长。</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孕产妇保健</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为孕产妇提供产前检查、产后访视等服务，保障母婴健康。</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老年人保健</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为辖区老年人提供健康检查、健康指导等服务，提高老年人生活质量。</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对高血压、糖尿病等慢性病患者进行定期随访、评估和治疗指导，控制病情发展。</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开展传染病监测、预防和控制工作，及时发现并处理传染病疫情。</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服务项目内容</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传染病防治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慢性病管理</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服务项目实施情况</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政府提供基本公共卫生服务项目专项资金，确保项目顺利实施。</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配备充足的基本公共卫生服务人员，包括医生、护士、公共卫生人员等。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定期对基本公共卫生服务人员进行培训和考核，提高服务质量和效率。</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建立基本公共卫生服务信息管理系统，实现服务信息的实时更新和动态管理。</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资金保障</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人员配备</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培训与考核</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信息管理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25" r="1662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通过基本公共卫生服务项目的实施，有效提高了居民的整体健康水平。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提高居民健康水平</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降低医疗费用</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增强基层医疗服务能力</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提升居民满意度</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基本公共卫生服务项目的实施减少了居民的医疗费用支出，减轻了经济负担。</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基本公共卫生服务项目的实施提高了基层医疗服务水平，增强了基层医疗机构的服务能力。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基本公共卫生服务项目的实施提高了居民对基层医疗机构的满意度，增强了医患之间的信任关系。</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服务项目成效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绩效考核方法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https://d.book118.com/448111133076006043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2024-09-23T05:04:09.581</cp:lastPrinted>
  <dcterms:created xsi:type="dcterms:W3CDTF">2024-09-22T21:04:09Z</dcterms:created>
  <dcterms:modified xsi:type="dcterms:W3CDTF">2024-09-22T21:04:11Z</dcterms:modified>
</cp:coreProperties>
</file>