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745FD33-C282-4C17-A8C2-3FE5764297A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1A9D6-9FD8-41A6-8BE4-D442A9FE5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0D53C-735D-4AC8-A929-37FD40EF4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718A27-519C-48A5-A32E-BC16FA0EF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11D8D-8272-4014-ACC0-BE19307AA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34CEDB-620C-4A67-AC58-B717B560F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053750-C503-4D39-A1D8-C8A3AD0CE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630432-0F67-4A5B-B034-6751043CA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BD53B2-6783-4B3C-8C01-012DD61B3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04AE95-1A20-4A2A-B973-4624C1D5B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38A421-933F-4610-A9F5-7D903581A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56CC0-3882-438C-9739-2C7739F10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64DD018-858A-4B32-8E74-981AF82B8DB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2F2342AF-DDCD-4C30-86E2-CCD3CE9D009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12004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企业员工礼仪培训的实践案例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企业员工礼仪培训的重要性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企业员工礼仪培训的实施方式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企业员工礼仪培训的实践案例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企业员工礼仪培训的效果评估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企业员工礼仪培训的可持续发展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企业员工礼仪培训的总结与展望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企业员工礼仪培训的重要性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企业员工礼仪培训的定义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企业员工礼仪培训是指为企业员工提供礼仪方面的培训，内容涵盖言谈举止、着装仪表、商务礼仪等，旨在提高员工的整体素养和职业形象。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企业员工礼仪培训的意义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展现企业专业形象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建立良好的团队氛围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增进员工间的合作和信任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赢得客户信任与认可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提高客户满意度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企业员工礼仪培训的影响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受到同事和客户青睐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礼仪能力强的员工更受欢迎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增强员工综合能力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提升员工自信心和职业素养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企业员工礼仪培训的内容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企业员工礼仪培训内容包括如何进行有效沟通、如何穿着得体、如何在商务活动中表现得体、如何处理突发事件等方面，帮助员工更好地适应工作环境和提升职业素养。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企业员工礼仪培训案例分享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员工礼仪培训后销售额明显增加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公司整体氛围更加融洽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客户反馈员工形象大幅改善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企业员工礼仪培训的益处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提升员工职业素养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提高员工的个人修养和整体素质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促进团队合作与发展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增强团队凝聚力和合作精神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树立企业良好形象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改善企业内外部形象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增强员工自我修养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提高员工的自我管理能力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企业员工礼仪培训的实施方式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内部培训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内部培训是由企业内部专业人员进行礼仪培训。这种方式能够更贴近企业的实际情况，员工更容易接受，并且能够结合具体案例进行讲解，提高实战能力。内部培训也可以帮助员工更好地理解企业文化，提升整体团队素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外部培训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由资深礼仪导师进行培训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专业导师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通过角色扮演等方式进行实践训练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实战演练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提供完整的礼仪培训课程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系统课程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在线培训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随时随地进行学习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涵盖各种礼仪知识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多样化课程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提供在线互动教学环节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互动教学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角色分配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明确各角色任务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提高演练效率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收集反馈意见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持续改进演练计划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评估演练效果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总结经验教训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实地演练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场地选择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选择适合演练的场地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保证演练效果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总结实施方式中的成功经验和不足之处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总结经验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展望企业员工礼仪培训的发展方向和趋势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未来展望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持续优化培训方式，提高培训效果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企业员工礼仪培训的实践案例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某知名企业员工礼仪培训方案介绍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某知名企业为了提升员工形象和服务质量，特别设计了一套员工礼仪培训方案。这个方案包括了全面的公司介绍，详细的培训目标，内容丰富的培训课程以及可观的培训效果。通过这个方案，员工不仅提升了个人形象，更加提高了服务水平，得到了客户的一致好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某企业员工礼仪培训的成功经验分享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集中培训、分散培训、线上培训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积极参与、深受启发、反馈积极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参与人员反馈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员工形象提升、服务质量提升、客户满意度提高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公司收获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https://d.book118.com/448112004010006050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19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企业员工礼仪培训的实践案例</vt:lpstr>
      <vt:lpstr>目录</vt:lpstr>
      <vt:lpstr>第1章 企业员工礼仪培训的重要性</vt:lpstr>
      <vt:lpstr> </vt:lpstr>
      <vt:lpstr>企业员工礼仪培训的意义</vt:lpstr>
      <vt:lpstr>企业员工礼仪培训的影响</vt:lpstr>
      <vt:lpstr> </vt:lpstr>
      <vt:lpstr>企业员工礼仪培训案例分享</vt:lpstr>
      <vt:lpstr>企业员工礼仪培训的益处</vt:lpstr>
      <vt:lpstr>第2章 企业员工礼仪培训的实施方式</vt:lpstr>
      <vt:lpstr> </vt:lpstr>
      <vt:lpstr>外部培训</vt:lpstr>
      <vt:lpstr>在线培训</vt:lpstr>
      <vt:lpstr>实地演练</vt:lpstr>
      <vt:lpstr>总结与展望</vt:lpstr>
      <vt:lpstr>第3章 企业员工礼仪培训的实践案例</vt:lpstr>
      <vt:lpstr> </vt:lpstr>
      <vt:lpstr>某企业员工礼仪培训的成功经验分享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2024-09-29T14:27:11.927</cp:lastPrinted>
  <dcterms:created xsi:type="dcterms:W3CDTF">2024-09-29T06:27:11Z</dcterms:created>
  <dcterms:modified xsi:type="dcterms:W3CDTF">2024-09-29T06:27:13Z</dcterms:modified>
</cp:coreProperties>
</file>