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70E9-9845-4C04-92C3-C93E137C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AE92B-893C-4B3E-80DB-F5602323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CF430-E46D-4B45-9E3B-BF241FFA9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A19C8-9D5A-4586-9DEA-D005E076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D8FAA-2CF8-4078-86B5-51773863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18B05-A118-455C-91A9-1D7F46C8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85447-8997-4786-A705-ED9A6A2F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0B615-7418-4478-8C56-CA631DF1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D5550-7319-4E52-8744-174060E1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3DC92-996B-4684-89ED-8F73051E0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FE13-6A42-436F-848B-D723F54D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201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《系统软件的安装》ppt课件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系统软件安装概述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常用系统软件的安装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系统软件安装的常见问题及解决方案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软件安装后的优化与维护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软件安装的安全问题与防护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系统软件安装概述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用于满足特定需求的软件，如办公软件、浏览器等。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用于管理和控制计算机硬件和应用程序的软件，如操作系统、设备驱动程序等。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用于开发应用程序的软件，如编译器、调试器等。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开发软件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软件类型介绍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确定软件来源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确保软件来源可靠，避免安装恶意软件。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检查系统要求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确保计算机硬件和操作系统符合软件安装要求。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备份重要数据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在安装软件之前，备份计算机上的重要数据，以防数据丢失。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下载安装程序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从官方网站或可信来源下载软件的安装程序。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遵循安装向导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按照安装向导的指示进行操作，选择合适的选项和设置。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双击安装程序，开始安装过程。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完成安装过程，重启计算机以使软件生效。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安装的一般流程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常用系统软件的安装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介绍操作系统的定义、功能和分类，以及不同操作系统的特点和使用场景。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操作系统安装准备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准备安装所需的硬件设备、下载合适的操作系统镜像文件和制作启动盘。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操作系统安装过程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介绍操作系统的安装步骤，包括设置启动项、选择安装方式和分区等。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操作系统安装后的设置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介绍安装后需要进行的基本设置，如语言、时区、网络等。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办公软件安装准备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准备安装所需的软件和硬件设备，如计算机、Office软件包和激活码等。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办公软件安装过程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介绍办公软件的安装步骤，包括下载软件、运行安装程序、输入激活码等。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介绍常用办公软件的种类和功能，如Word、Excel、PowerPoint等。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办公软件使用技巧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介绍常用办公软件的使用技巧和快捷键，提高办公效率。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办公软件的安装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介绍杀毒软件的定义、功能和分类，以及不同杀毒软件的特点和使用场景。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杀毒软件安装准备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准备安装所需的软件和硬件设备，如计算机、杀毒软件和激活码等。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杀毒软件安装过程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介绍杀毒软件的安装步骤，包括下载软件、运行安装程序、设置保护选项等。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杀毒软件使用技巧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介绍常用杀毒软件的使用技巧和注意事项，提高计算机安全防护能力。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杀毒软件的安装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其他常用软件概述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介绍其他常用软件的种类和功能，如浏览器、播放器、压缩软件等。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其他常用软件安装准备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准备安装所需的软件和硬件设备，如计算机、软件包和激活码等。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其他常用软件安装过程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介绍其他常用软件的安装步骤，包括下载软件、运行安装程序、设置选项等。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其他常用软件使用技巧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介绍常用其他常用软件的使用技巧和注意事项，提高计算机使用效率。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其他常用软件的安装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系统软件安装的常见问题及解决方案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https://d.book118.com/448112017007006036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2024-09-15T03:59:57.168</cp:lastPrinted>
  <dcterms:created xsi:type="dcterms:W3CDTF">2024-09-14T19:59:57Z</dcterms:created>
  <dcterms:modified xsi:type="dcterms:W3CDTF">2024-09-14T19:59:58Z</dcterms:modified>
</cp:coreProperties>
</file>