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D9387-A1CF-4BEB-A2D9-A2008CB0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0B00C-69EF-407E-8461-67E59270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A340F-555C-4CE3-9C67-A253070A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877F-2507-43F3-A53D-88D826C2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5BBF8-83EB-4BA6-B21E-9572E7D5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1DBBA-FC84-4E39-A7AD-6051D5F0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35081-1DCF-4E26-8B86-8508DA22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1E1C0-A551-498F-B6FC-10D83703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43135-7C6D-463D-A600-4515DDBC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40EC-467B-4077-896E-5C2944E4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101BE-0B8C-41B5-8F8F-8CD51657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204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提高新销售人员销售技巧的培训策略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销售技巧基础知识培训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销售渠道拓展与运用培训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销售团队协同作战能力提升培训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通过培训使新销售人员掌握基本的销售技巧和方法，提高销售能力。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深入了解公司产品特点、优势和目标客户群体，以便更好地进行销售推广。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树立以客户为中心的服务理念，提高客户满意度和忠诚度。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增强产品知识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培养客户意识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缺乏销售经验，需要系统学习销售技巧和产品知识。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从其他岗位转岗至销售岗位，需要适应新的工作要求和销售模式。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需要提升销售技能和改进工作方法，以提高销售业绩。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967" r="2796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新入职销售人员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转岗销售人员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业绩不佳销售人员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76" r="317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包括客户需求分析、有效沟通、谈判技巧、客户关系维护等方面的技能培训。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详细介绍公司产品线、产品特点、优势及应用场景等，以便销售人员更好地了解产品并进行推广。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教授如何进行市场调研、竞争对手分析、目标客户群体识别等，帮助销售人员更好地把握市场机会。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确保销售人员了解相关法律法规和行业规范，避免因违规行为给公司和个人带来风险。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销售技巧基础知识培训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培训销售人员如何通过有效提问和倾听，识别客户的明确和潜在需求。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需求与产品匹配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教授销售人员如何根据客户的需求、背景和偏好，对客户进行准确的市场定位。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指导销售人员如何将客户的需求与公司的产品或服务进行有效匹配，提供符合客户期望的解决方案。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确保销售人员对公司产品或服务的特点、优势和使用方法有深入了解。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教授销售人员如何收集和分析竞争对手的产品信息，以及如何在销售过程中有效应对竞品挑战。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指导销售人员如何客观地比较自身产品与竞品，突出自身产品的独特优势和价值。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产品与竞品比较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产品知识及竞品分析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802" r="48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74" b="3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63" b="98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有效沟通与谈判技巧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培训销售人员如何运用积极倾听、清晰表达和同理心等技巧，与客户建立良好沟通。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谈判策略与技巧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教授销售人员基本的谈判原则和策略，如利益识别、议价技巧和让步策略等。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指导销售人员如何通过持续沟通和个性化服务，建立并维护长期的客户关系。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通过积极倾听和有效提问，深入了解客户的实际需求，从而提供符合客户期望的产品或服务。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通过诚实、透明和专业的沟通方式，与客户建立信任关系，使客户对产品或服务产生信心。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根据客户的具体情况和需求，提供个性化的产品或服务方案，以满足客户的独特需求。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确保提供的产品或服务具有高质量和可靠性，从而赢得客户的信任和满意。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对于客户的问题或投诉，及时响应并提供有效的解决方案，以提高客户满意度。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定期与客户保持联系，了解客户的最新需求和反馈，并提供持续的关怀和支持。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优质产品或服务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及时响应与解决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持续跟进与关怀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https://d.book118.com/448112040052006025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2024-09-02T00:32:44.375</cp:lastPrinted>
  <dcterms:created xsi:type="dcterms:W3CDTF">2024-09-01T16:32:44Z</dcterms:created>
  <dcterms:modified xsi:type="dcterms:W3CDTF">2024-09-01T16:32:46Z</dcterms:modified>
</cp:coreProperties>
</file>