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B802E-0B7A-4A7F-BBAE-0A5317BAD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ED3A6-D374-490D-8468-BFA6A4963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7CFF3-5D82-4F66-ABC9-0A9246267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99721-40AF-41AA-BF70-C9229263D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7931C-0A22-42DD-BB14-0C5A83728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3493BC-364A-4344-90B7-157F1866B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7FD8CF-76D4-4361-9E61-C25CB674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FE5EB-68E2-4067-9E0B-9D050DB6D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62814-B971-4626-9A72-258D44A55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95252-DFCF-48D4-A5B9-0F3BDFA7D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19F37-DBFB-4886-98FE-34D90137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3020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EPC物联网体系结构—ONS服务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ONS服务基本原理与功能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ONS服务架构设计与实现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ONS服务在供应链管理应用案例分析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ONS服务在智能制造领域应用前景探讨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物联网技术涵盖了传感器技术、RFID技术、嵌入式系统技术、智能技术、纳米技术等，实现了物与物、物与人的泛在连接。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物联网已广泛应用于智能家居、智慧城市、智慧交通、智慧医疗等领域，为人们的生活和工作带来了极大的便利。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0" r="22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EPC系统定义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EPC系统是基于RFID技术的物联网应用系统，主要由EPC编码体系、RFID标签和读写器、EPC中间件、EPC信息服务（如ONS服务）等组成。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EPC编码体系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EPC编码是EPC系统的核心，它为每一个物体提供了一个全球唯一的标识符，使得物体能够在全球范围内被准确识别和跟踪。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RFID标签和读写器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RFID标签是附着在物体上的电子标签，存储着物体的EPC编码和其他信息；RFID读写器则负责读取和写入RFID标签中的信息。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EPC系统简介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ONS（Object Naming Service，对象命名服务）是EPC系统中的一项重要服务，它负责将EPC编码解析为对应的网络地址或信息服务地址。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当读写器读取到物体的EPC编码后，会向ONS服务器发送解析请求。ONS服务器根据EPC编码查询对应的地址信息，并返回给读写器。读写器再通过该地址信息访问相关的信息服务。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ONS服务在EPC系统中起到了桥梁和纽带的作用。它使得物体能够被准确地识别和定位，并实现了物体信息的共享和交互。同时，ONS服务也为EPC系统的扩展和互操作性提供了支持。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ONS服务在EPC系统中作用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ONS服务基本原理与功能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ONS服务定义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ONS（Object Naming Service，对象命名服务）是EPC物联网体系中的关键服务之一，用于将EPC编码解析为对应的网络资源地址，实现EPC编码与网络资源之间的映射。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NS服务通过接收来自读写器的EPC编码信息，查询本地或远程的EPC信息服务（EPCIS）获取与该EPC编码相关的产品信息。然后，ONS服务将解析得到的网络资源地址返回给读写器，读写器再通过该地址访问相关的网络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ONS服务定义及工作原理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将EPC编码解析为对应的网络资源地址。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提供对EPC编码相关信息的查询功能，如产品名称、生产日期、生产厂家等。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信息查询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EPC编码解析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主要功能及特点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ONS服务采用分布式架构，支持大规模并发处理和负载均衡。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通过冗余部署和容错机制，确保ONS服务的高可用性。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0" r="233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ONS服务支持横向扩展，可根据业务需求增加服务器节点。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采用加密传输和访问控制等安全措施，确保数据传输和访问的安全性。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与EPC编码体系关系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ONS服务是EPC编码体系的重要组成部分，负责将EPC编码解析为网络资源地址，实现EPC编码与网络资源之间的映射。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与EPCIS关系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ONS服务与EPCIS（EPC信息服务）紧密相关，通过查询EPCIS获取与EPC编码相关的产品信息。同时，ONS服务也可以将解析得到的网络资源地址提供给EPCIS，以便EPCIS进行进一步的信息处理和存储。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与读写器关系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写器是EPC物联网体系中的前端设备，负责读取和写入EPC编码信息。读写器通过调用ONS服务将读取到的EPC编码解析为网络资源地址，进而访问相关的网络资源。同时，读写器也可以将写入操作的结果反馈给ONS服务进行记录和处理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与其他相关系统关系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ONS服务架构设计与实现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8" r="239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设计ONS服务架构时，首要考虑的是系统的高可用性，确保服务在面临各种异常情况时仍能保持稳定运行。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架构应具备良好的可扩展性，以适应不断增长的数据量和业务需求。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保障数据传输和存储的安全性是设计架构的重要原则，需采用加密、访问控制等安全措施。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遵循国际通用的EPC物联网标准和规范，确保系统的兼容性和互操作性。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架构设计原则和方法论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https://d.book118.com/448113020005006032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2024-09-09T05:53:37.430</cp:lastPrinted>
  <dcterms:created xsi:type="dcterms:W3CDTF">2024-09-08T21:53:37Z</dcterms:created>
  <dcterms:modified xsi:type="dcterms:W3CDTF">2024-09-08T21:53:39Z</dcterms:modified>
</cp:coreProperties>
</file>