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AED7E-CEAD-40C2-9678-6DE39622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499FE-1FEC-4E44-9F7C-0C34509C3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55F0F-5280-41E5-8BFF-818A8E6DC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68336-B75A-4615-B3B9-9F3BA8524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49A2E1-AD43-4245-B934-2D224F0A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202BF-08D7-44B7-9B1C-141B19E2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A81F28-C44A-44E4-BA02-7D29DB12F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6E73C-7D48-4F54-A61B-F291D5114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670CB-25B6-43CA-AE80-B8D822D3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2092-0007-4E52-94F1-81A4E7341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4C922-559E-4B00-81BE-D419AF4A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3046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量管理八种模式和方法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八种量管理模式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量管理成功要素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量管理是指对组织内各种活动进行测量、分析和改进，以确保产品和服务的质量、效率和一致性，从而满足客户需求和期望的过程。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量管理是组织实现持续改进、提高竞争力、降低成本、增强客户满意度和建立品牌信誉的关键因素。通过量管理，组织可以识别问题、分析原因、采取措施并跟踪结果，以实现预期的目标。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20世纪初，以事后检验为主，通过检验来区分合格品与不合格品。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20世纪40年代至50年代，运用数理统计方法进行质量控制，强调预防不合格品的产生。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20世纪60年代至今，强调全员参与、全过程控制和持续改进，追求客户满意和组织成功。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目标：量管理的目标是确保产品和服务的质量、效率和一致性，以满足客户需求和期望，同时降低组织成本和提高竞争力。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6726" b="2672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量管理遵循以下原则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客户导向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始终关注客户需求和期望，并将其作为改进的动力和方向。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鼓励员工积极参与量管理活动，发挥其创造性和主动性。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不断寻求改进机会，提高组织绩效和竞争力。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基于事实的决策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互利的供方关系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与供应商建立长期稳定的合作关系，实现互利共赢。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关注过程控制和改进，确保产品和服务的一致性和稳定性。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依据数据和信息进行决策，避免主观臆断和盲目行动。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八种量管理模式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全面质量管理是一种全员、全过程、全企业的质量管理方法，旨在通过持续改进和提高组织绩效，满足或超越客户期望。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包括质量策划、质量控制、质量保证和质量改进四个方面，强调全员参与和持续改进。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通常包括制定质量方针和目标、建立质量管理体系、实施质量控制和质量保证措施、进行质量改进等步骤。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六西格玛管理是一种以数据为基础，追求近乎完美的质量管理方法，旨在通过减少缺陷和提高过程能力，达到卓越的业绩。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包括定义、测量、分析、改进和控制五个阶段，强调以数据和事实为依据，进行科学的分析和决策。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通常包括确定改进项目、成立六西格玛团队、进行问题定义和测量、分析原因、制定改进措施并实施、控制改进成果等步骤。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通常包括识别浪费、制定改进计划、实施改进措施、评估改进成果并持续改进等步骤。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精益管理是一种以消除浪费和持续改进为核心的管理方法，旨在通过提高效率和效益，实现组织的长期成功。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包括精益思想、精益组织、精益流程、精益工具四个方面，强调以客户需求为导向，追求零浪费和持续改进。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敏捷管理是一种应对快速变化和不确定性的管理方法，旨在通过快速响应和灵活调整，实现组织的敏捷性。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包括敏捷思维、敏捷组织、敏捷开发和敏捷运营四个方面，强调快速响应变化、持续学习和改进。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通常包括制定敏捷战略、建立敏捷团队、采用敏捷开发方法、进行敏捷运营等步骤。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项目管理是一种系统性的管理方法，旨在通过规划、组织、指导和控制项目资源，实现项目目标。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包括项目范围、时间、成本、质量、人力资源、沟通、风险和采购管理八个方面，强调对项目全过程的有效管理和控制。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通常包括项目立项、制定项目计划、实施项目计划、监控项目进展并进行变更控制等步骤。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包括创新战略、创新组织、创新流程和创新文化四个方面，强调以创新为核心，构建创新型组织。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通常包括制定创新战略、营造创新氛围、推动创新实践、评估创新成果并持续改进等步骤。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创新管理是一种激发和管理创新过程的管理方法，旨在通过推动创新和改进，实现组织的持续发展和竞争优势。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知识管理是一种系统性的管理方法，旨在通过获取、创造、分享和应用知识，提高组织的绩效和创新能力。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包括知识获取、知识创造、知识共享和知识应用四个方面，强调知识的价值和对组织发展的重要性。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通常包括制定知识管理战略、建立知识管理体系、推动知识共享和应用、评估知识管理成果等步骤。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持续改进是一种持续不断地改进和优化组织过程和产品的方法，旨在通过不断追求卓越，提高组织的整体绩效和竞争力。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包括目标设定、现状分析、改进措施制定和实施以及成果评估四个方面，强调持续性和循环性。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通常包括设定改进目标、分析现状并找出问题根源、制定改进措施并实施以及评估改进成果并持续改进等步骤。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量管理方法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确定关键过程参数、建立统计控制图、收集数据、分析控制图并采取措施。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能够及时发现并解决问题，减少产品缺陷，提高生产效率。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利用统计技术对生产过程中的各个阶段进行监控，确保产品质量稳定并符合预期要求。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确定实验目标、选择实验因素与水平、设计实验方案、进行实验并分析结果。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能够以较少的实验次数获得较全面的信息，指导生产实践。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通过科学的实验方法，研究不同因素对产品质量的影响，找出最佳的生产条件或工艺参数。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对产品或过程中潜在的失效模式及其影响进行分析，评估其可能性和严重程度，制定相应的预防措施。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确定分析对象、识别失效模式、评估影响及可能性、制定预防措施并监控实施效果。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能够提前识别并解决潜在问题，减少生产过程中的风险。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失效模式与影响分析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https://d.book118.com/448113046013006033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2024-09-10T21:00:55.798</cp:lastPrinted>
  <dcterms:created xsi:type="dcterms:W3CDTF">2024-09-10T13:00:55Z</dcterms:created>
  <dcterms:modified xsi:type="dcterms:W3CDTF">2024-09-10T13:00:57Z</dcterms:modified>
</cp:coreProperties>
</file>