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28892E-E03A-4975-B555-E18794890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B62DB-E1F5-4F6B-8D4C-EB81199EA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8F4BCF-ACB6-43E1-941E-7E97656A5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4AD4D9-2D22-4479-9A83-9B00E4452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4A8A4B-7191-4BC1-ABAC-82186B96F9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94013E-0774-409A-B556-C745166A00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A0BEEA-5EBB-41A8-A709-0740254167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35BF0-F6DC-4A5A-9A76-7F439AA67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B46243-32B1-4CEC-8A05-2C1197EEB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5F21AD-A23F-4859-BBD3-2DF7AD2CC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1C7C0-118A-490B-8986-7BADFCFF3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1306004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发电厂行业技术趋势分析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发电厂行业发展现状及趋势
新能源技术对发电厂行业的影响
低碳化与减排技术在发电厂行业中的应用
智能化技术在发电厂行业的发展趋势
清洁能源发电技术的创新与发展
多能互补发电系统在发电厂行业中的应用
数字化监控与数据分析在发电厂行业中的作用
发电厂行业的可持续发展策略与挑战</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发电厂行业发展现状及趋势</a:t>
            </a:r>
          </a:p>
        </p:txBody>
      </p:sp>
      <p:sp>
        <p:nvSpPr>
          <p:cNvPr id="3" name="Subtitle 2"/>
          <p:cNvSpPr>
            <a:spLocks noGrp="1"/>
          </p:cNvSpPr>
          <p:nvPr>
            <p:ph type="subTitle" idx="1"/>
          </p:nvPr>
        </p:nvSpPr>
        <p:spPr/>
        <p:txBody>
          <a:bodyPr/>
          <a:lstStyle/>
          <a:p>
            <a:r>
              <a:t>发电厂行业技术趋势分析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发电厂行业发展现状及趋势</a:t>
            </a:r>
          </a:p>
        </p:txBody>
      </p:sp>
      <p:sp>
        <p:nvSpPr>
          <p:cNvPr id="3" name="Text Placeholder 2"/>
          <p:cNvSpPr>
            <a:spLocks noGrp="1"/>
          </p:cNvSpPr>
          <p:nvPr>
            <p:ph type="body" idx="1"/>
          </p:nvPr>
        </p:nvSpPr>
        <p:spPr/>
        <p:txBody>
          <a:bodyPr/>
          <a:lstStyle/>
          <a:p>
            <a:r>
              <a:t>发电厂行业发展现状及趋势</a:t>
            </a:r>
          </a:p>
        </p:txBody>
      </p:sp>
      <p:sp>
        <p:nvSpPr>
          <p:cNvPr id="4" name="Content Placeholder 3"/>
          <p:cNvSpPr>
            <a:spLocks noGrp="1"/>
          </p:cNvSpPr>
          <p:nvPr>
            <p:ph sz="half" idx="2"/>
          </p:nvPr>
        </p:nvSpPr>
        <p:spPr/>
        <p:txBody>
          <a:bodyPr/>
          <a:lstStyle/>
          <a:p>
            <a:r>
              <a:t>电力需求稳步增长：全球范围内，电力需求持续增长，特别是新兴市场和发展中国家。这将推动发电厂行业的发展，促使更多的发电厂建设和技术改进，以满足不断增长的电力需求。</a:t>
            </a:r>
          </a:p>
          <a:p>
            <a:r>
              <a:t>清洁能源占比提高：随着环保和可持续发展的重要性日益凸显，清洁能源在发电厂行业中的占比不断提高。这涉及到可再生能源（如风能、太阳能）和低碳能源（如核能、天然气），推动发电厂向清洁、低碳方向转型。</a:t>
            </a:r>
          </a:p>
          <a:p>
            <a:r>
              <a:t>智能化与自动化：随着人工智能和物联网技术的快速发展，智能化和自动化成为发电厂行业的重要趋势。通过引入先进的监测、控制和优化系统，发电厂能够实现更高效的运行管理，降低能耗和人工成本，提高发电效率。</a:t>
            </a:r>
          </a:p>
          <a:p>
            <a:r>
              <a:t>能源存储技术创新：随着可再生能源的不稳定性，能源存储技术成为解决能源供应不稳定的关键。发电厂行业正积极探索新的能源存储技术，如电池储能、压缩空气储能等，以提高能源利用率和供应可靠性。</a:t>
            </a:r>
          </a:p>
          <a:p>
            <a:r>
              <a:t>数字化管理与大数据应用：发电厂行业正逐渐实现数字化管理和大数据应用。通过采集和分析大量的发电数据，可以实现对发电设备状态的实时监测和预测，优化运维管理，提升发电效率和可靠性。</a:t>
            </a:r>
          </a:p>
          <a:p>
            <a:r>
              <a:t>绿色建筑与节能技术：发电厂建设和改造中，绿色建筑和节能技术得到越来越广泛的应用。采用环保材料、节能设备和先进的节能措施，可以降低发电过程中的能源消耗和环境污染，实现可持续发展。</a:t>
            </a:r>
          </a:p>
          <a:p>
            <a:r>
              <a:t>区域合作与能源互联网：发电厂行业正逐渐向区域合作和能源互联网的方向发展。通过建立跨区域的能源交换网络，实现能源资源的优化配置和共享，能够有效解决能源供应不足和能源消耗过剩的问题，提高能源利用效率。</a:t>
            </a:r>
          </a:p>
          <a:p>
            <a:r>
              <a:t>以上是发电厂行业发展现状及趋势的7个主题内容，涵盖了电力需求增长、清洁能源占比提高、智能化与自动化、能源存储技术创新、数字化管理与大数据应用、绿色建筑与节能技术以及区域合作与能源互联网等关键要点。这些趋势将对发电厂行业的未来发展产生重要影响，需要行业研究专家密切关注和深入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新能源技术对发电厂行业的影响</a:t>
            </a:r>
          </a:p>
        </p:txBody>
      </p:sp>
      <p:sp>
        <p:nvSpPr>
          <p:cNvPr id="3" name="Subtitle 2"/>
          <p:cNvSpPr>
            <a:spLocks noGrp="1"/>
          </p:cNvSpPr>
          <p:nvPr>
            <p:ph type="subTitle" idx="1"/>
          </p:nvPr>
        </p:nvSpPr>
        <p:spPr/>
        <p:txBody>
          <a:bodyPr/>
          <a:lstStyle/>
          <a:p>
            <a:r>
              <a:t>发电厂行业技术趋势分析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新能源技术对发电厂行业的影响</a:t>
            </a:r>
          </a:p>
        </p:txBody>
      </p:sp>
      <p:sp>
        <p:nvSpPr>
          <p:cNvPr id="3" name="Text Placeholder 2"/>
          <p:cNvSpPr>
            <a:spLocks noGrp="1"/>
          </p:cNvSpPr>
          <p:nvPr>
            <p:ph type="body" idx="1"/>
          </p:nvPr>
        </p:nvSpPr>
        <p:spPr/>
        <p:txBody>
          <a:bodyPr/>
          <a:lstStyle/>
          <a:p>
            <a:r>
              <a:t>可再生能源发电的快速发展</a:t>
            </a:r>
          </a:p>
        </p:txBody>
      </p:sp>
      <p:sp>
        <p:nvSpPr>
          <p:cNvPr id="4" name="Content Placeholder 3"/>
          <p:cNvSpPr>
            <a:spLocks noGrp="1"/>
          </p:cNvSpPr>
          <p:nvPr>
            <p:ph sz="half" idx="2"/>
          </p:nvPr>
        </p:nvSpPr>
        <p:spPr/>
        <p:txBody>
          <a:bodyPr/>
          <a:lstStyle/>
          <a:p>
            <a:r>
              <a:t>可再生能源，如太阳能和风能，正逐渐成为发电厂行业的主要发展方向。其低碳排放、无污染的特点使其成为替代传统化石燃料的理想选择。随着技术的进步和成本的降低，可再生能源发电已经实现了快速发展。例如，太阳能光伏电站的装机容量不断增加，风力发电机组的效率和稳定性也得到了显著提高。可再生能源发电的快速发展将对传统发电厂行业产生深远的影响。</a:t>
            </a:r>
          </a:p>
          <a:p/>
        </p:txBody>
      </p:sp>
      <p:sp>
        <p:nvSpPr>
          <p:cNvPr id="5" name="Text Placeholder 4"/>
          <p:cNvSpPr>
            <a:spLocks noGrp="1"/>
          </p:cNvSpPr>
          <p:nvPr>
            <p:ph type="body" idx="3"/>
          </p:nvPr>
        </p:nvSpPr>
        <p:spPr/>
        <p:txBody>
          <a:bodyPr/>
          <a:lstStyle/>
          <a:p>
            <a:r>
              <a:t>能源存储技术的突破</a:t>
            </a:r>
          </a:p>
        </p:txBody>
      </p:sp>
      <p:sp>
        <p:nvSpPr>
          <p:cNvPr id="6" name="Content Placeholder 5"/>
          <p:cNvSpPr>
            <a:spLocks noGrp="1"/>
          </p:cNvSpPr>
          <p:nvPr>
            <p:ph sz="half" idx="4"/>
          </p:nvPr>
        </p:nvSpPr>
        <p:spPr/>
        <p:txBody>
          <a:bodyPr/>
          <a:lstStyle/>
          <a:p>
            <a:r>
              <a:t>可再生能源的发电具有间歇性和波动性，需要解决能源存储问题才能实现稳定供应。新能源技术对发电厂行业的影响之一就是能源存储技术的突破。通过利用高效的电池储能系统、氢能储存技术和压缩空气储能技术等，可以将多余的可再生能源储存起来，以备不时之需。能源存储技术的突破将提高可再生能源的利用率，减少对传统发电方式的依赖。</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新能源技术对发电厂行业的影响</a:t>
            </a:r>
          </a:p>
        </p:txBody>
      </p:sp>
      <p:sp>
        <p:nvSpPr>
          <p:cNvPr id="3" name="Text Placeholder 2"/>
          <p:cNvSpPr>
            <a:spLocks noGrp="1"/>
          </p:cNvSpPr>
          <p:nvPr>
            <p:ph type="body" idx="1"/>
          </p:nvPr>
        </p:nvSpPr>
        <p:spPr/>
        <p:txBody>
          <a:bodyPr/>
          <a:lstStyle/>
          <a:p>
            <a:r>
              <a:t>智能电网的建设与应用</a:t>
            </a:r>
          </a:p>
        </p:txBody>
      </p:sp>
      <p:sp>
        <p:nvSpPr>
          <p:cNvPr id="4" name="Content Placeholder 3"/>
          <p:cNvSpPr>
            <a:spLocks noGrp="1"/>
          </p:cNvSpPr>
          <p:nvPr>
            <p:ph sz="half" idx="2"/>
          </p:nvPr>
        </p:nvSpPr>
        <p:spPr/>
        <p:txBody>
          <a:bodyPr/>
          <a:lstStyle/>
          <a:p>
            <a:r>
              <a:t>智能电网是指通过信息技术和通信技术将发电、输电、配电和用户之间进行智能化的互联互通，实现能源的高效调度和优化利用。新能源技术对发电厂行业的影响还体现在智能电网的建设与应用。智能电网能够实现对可再生能源的灵活调度和管理，提高能源利用效率。此外，智能电网还能够实现用户参与调度、多能互补和电力交易等功能，促进能源的可持续发展。</a:t>
            </a:r>
          </a:p>
          <a:p/>
        </p:txBody>
      </p:sp>
      <p:sp>
        <p:nvSpPr>
          <p:cNvPr id="5" name="Text Placeholder 4"/>
          <p:cNvSpPr>
            <a:spLocks noGrp="1"/>
          </p:cNvSpPr>
          <p:nvPr>
            <p:ph type="body" idx="3"/>
          </p:nvPr>
        </p:nvSpPr>
        <p:spPr/>
        <p:txBody>
          <a:bodyPr/>
          <a:lstStyle/>
          <a:p>
            <a:r>
              <a:t>发电厂的燃料多元化</a:t>
            </a:r>
          </a:p>
        </p:txBody>
      </p:sp>
      <p:sp>
        <p:nvSpPr>
          <p:cNvPr id="6" name="Content Placeholder 5"/>
          <p:cNvSpPr>
            <a:spLocks noGrp="1"/>
          </p:cNvSpPr>
          <p:nvPr>
            <p:ph sz="half" idx="4"/>
          </p:nvPr>
        </p:nvSpPr>
        <p:spPr/>
        <p:txBody>
          <a:bodyPr/>
          <a:lstStyle/>
          <a:p>
            <a:r>
              <a:t>新能源技术的发展推动了发电厂的燃料多元化。除了传统的煤炭、石油和天然气等化石燃料，新能源技术还推动了生物质能、核能、水能等可再生能源的利用。这些燃料的多元化使得发电厂能够选择更加清洁和低碳的能源，减少对环境的影响。同时，燃料多元化还能够提高能源供应的稳定性和安全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新能源技术对发电厂行业的影响</a:t>
            </a:r>
          </a:p>
        </p:txBody>
      </p:sp>
      <p:sp>
        <p:nvSpPr>
          <p:cNvPr id="3" name="Text Placeholder 2"/>
          <p:cNvSpPr>
            <a:spLocks noGrp="1"/>
          </p:cNvSpPr>
          <p:nvPr>
            <p:ph type="body" idx="1"/>
          </p:nvPr>
        </p:nvSpPr>
        <p:spPr/>
        <p:txBody>
          <a:bodyPr/>
          <a:lstStyle/>
          <a:p>
            <a:r>
              <a:t>发电厂节能技术的应用</a:t>
            </a:r>
          </a:p>
        </p:txBody>
      </p:sp>
      <p:sp>
        <p:nvSpPr>
          <p:cNvPr id="4" name="Content Placeholder 3"/>
          <p:cNvSpPr>
            <a:spLocks noGrp="1"/>
          </p:cNvSpPr>
          <p:nvPr>
            <p:ph sz="half" idx="2"/>
          </p:nvPr>
        </p:nvSpPr>
        <p:spPr/>
        <p:txBody>
          <a:bodyPr/>
          <a:lstStyle/>
          <a:p>
            <a:r>
              <a:t>新能源技术的发展也推动了发电厂节能技术的应用。通过采用先进的发电技术和设备，如超超临界发电技术、燃气轮机联合循环发电技术等，可以提高发电效率，减少能源消耗和碳排放。此外，智能监控和控制系统的应用也能够实现对发电设备运行状态的实时监测和优化控制，进一步提高发电厂的能效。</a:t>
            </a:r>
          </a:p>
          <a:p/>
        </p:txBody>
      </p:sp>
      <p:sp>
        <p:nvSpPr>
          <p:cNvPr id="5" name="Text Placeholder 4"/>
          <p:cNvSpPr>
            <a:spLocks noGrp="1"/>
          </p:cNvSpPr>
          <p:nvPr>
            <p:ph type="body" idx="3"/>
          </p:nvPr>
        </p:nvSpPr>
        <p:spPr/>
        <p:txBody>
          <a:bodyPr/>
          <a:lstStyle/>
          <a:p>
            <a:r>
              <a:t>碳捕集与碳排放减少</a:t>
            </a:r>
          </a:p>
        </p:txBody>
      </p:sp>
      <p:sp>
        <p:nvSpPr>
          <p:cNvPr id="6" name="Content Placeholder 5"/>
          <p:cNvSpPr>
            <a:spLocks noGrp="1"/>
          </p:cNvSpPr>
          <p:nvPr>
            <p:ph sz="half" idx="4"/>
          </p:nvPr>
        </p:nvSpPr>
        <p:spPr/>
        <p:txBody>
          <a:bodyPr/>
          <a:lstStyle/>
          <a:p>
            <a:r>
              <a:t>新能源技术的发展也为发电厂行业带来了碳捕集与碳排放减少的机遇。通过采用碳捕集、碳封存和碳利用等技术，可以将发电过程中产生的二氧化碳捕集和储存起来，减少大气中的温室气体排放。此外，发电厂还可以通过优化燃煤过程、提高发电效率和推广清洁能源等方式，降低二氧化碳排放量，减少对气候变化的影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新能源技术对发电厂行业的影响</a:t>
            </a:r>
          </a:p>
        </p:txBody>
      </p:sp>
      <p:sp>
        <p:nvSpPr>
          <p:cNvPr id="3" name="Text Placeholder 2"/>
          <p:cNvSpPr>
            <a:spLocks noGrp="1"/>
          </p:cNvSpPr>
          <p:nvPr>
            <p:ph type="body" idx="1"/>
          </p:nvPr>
        </p:nvSpPr>
        <p:spPr/>
        <p:txBody>
          <a:bodyPr/>
          <a:lstStyle/>
          <a:p>
            <a:r>
              <a:t>数字化技术在发电厂行业的应用</a:t>
            </a:r>
          </a:p>
        </p:txBody>
      </p:sp>
      <p:sp>
        <p:nvSpPr>
          <p:cNvPr id="4" name="Content Placeholder 3"/>
          <p:cNvSpPr>
            <a:spLocks noGrp="1"/>
          </p:cNvSpPr>
          <p:nvPr>
            <p:ph sz="half" idx="2"/>
          </p:nvPr>
        </p:nvSpPr>
        <p:spPr/>
        <p:txBody>
          <a:bodyPr/>
          <a:lstStyle/>
          <a:p>
            <a:r>
              <a:t>新能源技术的发展促进了数字化技术在发电厂行业的广泛应用。通过建设数字化发电厂，可以实现对发电设备的远程监控和智能管理，提高运行效率和可靠性。同时，大数据分析和人工智能等技术的应用也能够实现对发电过程的优化和预测，提高发电厂的经济性和环保性。数字化技术的应用将进一步推动发电厂行业的转型升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低碳化与减排技术在发电厂行业中的应用</a:t>
            </a:r>
          </a:p>
        </p:txBody>
      </p:sp>
      <p:sp>
        <p:nvSpPr>
          <p:cNvPr id="3" name="Subtitle 2"/>
          <p:cNvSpPr>
            <a:spLocks noGrp="1"/>
          </p:cNvSpPr>
          <p:nvPr>
            <p:ph type="subTitle" idx="1"/>
          </p:nvPr>
        </p:nvSpPr>
        <p:spPr/>
        <p:txBody>
          <a:bodyPr/>
          <a:lstStyle/>
          <a:p>
            <a:r>
              <a:t>发电厂行业技术趋势分析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低碳化与减排技术在发电厂行业中的应用</a:t>
            </a:r>
          </a:p>
        </p:txBody>
      </p:sp>
      <p:sp>
        <p:nvSpPr>
          <p:cNvPr id="3" name="Text Placeholder 2"/>
          <p:cNvSpPr>
            <a:spLocks noGrp="1"/>
          </p:cNvSpPr>
          <p:nvPr>
            <p:ph type="body" idx="1"/>
          </p:nvPr>
        </p:nvSpPr>
        <p:spPr/>
        <p:txBody>
          <a:bodyPr/>
          <a:lstStyle/>
          <a:p>
            <a:r>
              <a:t>低碳化与减排技术的背景与意义</a:t>
            </a:r>
          </a:p>
        </p:txBody>
      </p:sp>
      <p:sp>
        <p:nvSpPr>
          <p:cNvPr id="4" name="Content Placeholder 3"/>
          <p:cNvSpPr>
            <a:spLocks noGrp="1"/>
          </p:cNvSpPr>
          <p:nvPr>
            <p:ph sz="half" idx="2"/>
          </p:nvPr>
        </p:nvSpPr>
        <p:spPr/>
        <p:txBody>
          <a:bodyPr/>
          <a:lstStyle/>
          <a:p>
            <a:r>
              <a:t>低碳化与减排技术在发电厂行业中的应用具有重要的背景和意义。随着全球气候变化的加剧和环境问题的日益凸显，减少温室气体排放、实现低碳发展已成为全球共识。发电厂作为能源消耗的主要环节，其排放的二氧化碳等温室气体对气候变化具有重大影响。低碳化与减排技术的应用能够有效降低发电厂的碳排放量，提高能源利用效率，实现可持续发展。</a:t>
            </a:r>
          </a:p>
          <a:p/>
        </p:txBody>
      </p:sp>
      <p:sp>
        <p:nvSpPr>
          <p:cNvPr id="5" name="Text Placeholder 4"/>
          <p:cNvSpPr>
            <a:spLocks noGrp="1"/>
          </p:cNvSpPr>
          <p:nvPr>
            <p:ph type="body" idx="3"/>
          </p:nvPr>
        </p:nvSpPr>
        <p:spPr/>
        <p:txBody>
          <a:bodyPr/>
          <a:lstStyle/>
          <a:p>
            <a:r>
              <a:t>清洁能源替代传统能源</a:t>
            </a:r>
          </a:p>
        </p:txBody>
      </p:sp>
      <p:sp>
        <p:nvSpPr>
          <p:cNvPr id="6" name="Content Placeholder 5"/>
          <p:cNvSpPr>
            <a:spLocks noGrp="1"/>
          </p:cNvSpPr>
          <p:nvPr>
            <p:ph sz="half" idx="4"/>
          </p:nvPr>
        </p:nvSpPr>
        <p:spPr/>
        <p:txBody>
          <a:bodyPr/>
          <a:lstStyle/>
          <a:p>
            <a:r>
              <a:t>低碳化与减排技术的应用促进了清洁能源在发电厂行业中的替代。传统能源如煤炭和石油的燃烧会产生大量二氧化碳等温室气体，导致环境污染和气候变化。而清洁能源如风能、太阳能、水能等的利用则可以实现零排放或低排放。低碳化与减排技术的应用推动了清洁能源在发电厂行业中的广泛应用，减少了对传统能源的依赖，降低了碳排放，提高了环境质量。</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低碳化与减排技术在发电厂行业中的应用</a:t>
            </a:r>
          </a:p>
        </p:txBody>
      </p:sp>
      <p:sp>
        <p:nvSpPr>
          <p:cNvPr id="3" name="Text Placeholder 2"/>
          <p:cNvSpPr>
            <a:spLocks noGrp="1"/>
          </p:cNvSpPr>
          <p:nvPr>
            <p:ph type="body" idx="1"/>
          </p:nvPr>
        </p:nvSpPr>
        <p:spPr/>
        <p:txBody>
          <a:bodyPr/>
          <a:lstStyle/>
          <a:p>
            <a:r>
              <a:t>高效煤燃烧技术</a:t>
            </a:r>
          </a:p>
        </p:txBody>
      </p:sp>
      <p:sp>
        <p:nvSpPr>
          <p:cNvPr id="4" name="Content Placeholder 3"/>
          <p:cNvSpPr>
            <a:spLocks noGrp="1"/>
          </p:cNvSpPr>
          <p:nvPr>
            <p:ph sz="half" idx="2"/>
          </p:nvPr>
        </p:nvSpPr>
        <p:spPr/>
        <p:txBody>
          <a:bodyPr/>
          <a:lstStyle/>
          <a:p>
            <a:r>
              <a:t>高效煤燃烧技术是低碳化与减排技术的重要组成部分。通过优化煤燃烧过程，提高燃烧效率，可以减少燃煤发电厂的二氧化碳排放。例如，采用先进的燃烧器和锅炉技术，提高燃烧效率，减少能源浪费和污染物排放。此外，对煤炭进行适当的预处理和燃烧过程的控制，也能降低排放物的生成。</a:t>
            </a:r>
          </a:p>
          <a:p/>
        </p:txBody>
      </p:sp>
      <p:sp>
        <p:nvSpPr>
          <p:cNvPr id="5" name="Text Placeholder 4"/>
          <p:cNvSpPr>
            <a:spLocks noGrp="1"/>
          </p:cNvSpPr>
          <p:nvPr>
            <p:ph type="body" idx="3"/>
          </p:nvPr>
        </p:nvSpPr>
        <p:spPr/>
        <p:txBody>
          <a:bodyPr/>
          <a:lstStyle/>
          <a:p>
            <a:r>
              <a:t>碳捕集与封存技术</a:t>
            </a:r>
          </a:p>
        </p:txBody>
      </p:sp>
      <p:sp>
        <p:nvSpPr>
          <p:cNvPr id="6" name="Content Placeholder 5"/>
          <p:cNvSpPr>
            <a:spLocks noGrp="1"/>
          </p:cNvSpPr>
          <p:nvPr>
            <p:ph sz="half" idx="4"/>
          </p:nvPr>
        </p:nvSpPr>
        <p:spPr/>
        <p:txBody>
          <a:bodyPr/>
          <a:lstStyle/>
          <a:p>
            <a:r>
              <a:t>碳捕集与封存技术是低碳化与减排技术中的关键环节。该技术通过将二氧化碳从燃煤发电厂的废气中捕集出来，随后进行封存，防止其进入大气中。目前，主要的封存方法包括地下封存和海洋封存。这些技术的应用可以有效减少发电厂的碳排放，但也需要解决封存过程中的技术、经济和环境风险问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低碳化与减排技术在发电厂行业中的应用</a:t>
            </a:r>
          </a:p>
        </p:txBody>
      </p:sp>
      <p:sp>
        <p:nvSpPr>
          <p:cNvPr id="3" name="Text Placeholder 2"/>
          <p:cNvSpPr>
            <a:spLocks noGrp="1"/>
          </p:cNvSpPr>
          <p:nvPr>
            <p:ph type="body" idx="1"/>
          </p:nvPr>
        </p:nvSpPr>
        <p:spPr/>
        <p:txBody>
          <a:bodyPr/>
          <a:lstStyle/>
          <a:p>
            <a:r>
              <a:t>可再生能源发电技术</a:t>
            </a:r>
          </a:p>
        </p:txBody>
      </p:sp>
      <p:sp>
        <p:nvSpPr>
          <p:cNvPr id="4" name="Content Placeholder 3"/>
          <p:cNvSpPr>
            <a:spLocks noGrp="1"/>
          </p:cNvSpPr>
          <p:nvPr>
            <p:ph sz="half" idx="2"/>
          </p:nvPr>
        </p:nvSpPr>
        <p:spPr/>
        <p:txBody>
          <a:bodyPr/>
          <a:lstStyle/>
          <a:p>
            <a:r>
              <a:t>可再生能源发电技术是低碳化与减排技术的重要方向。风能、太阳能、水能等可再生能源在发电领域具有广阔的应用前景。低碳化与减排技术的应用推动了可再生能源发电技术的发展和应用。例如，风力发电机组采用了新型材料和更高效的设计，太阳能光伏技术不断提高光电转换效率，水能发电技术也在不断创新，这些技术的应用可以显著减少发电厂的碳排放。</a:t>
            </a:r>
          </a:p>
          <a:p/>
        </p:txBody>
      </p:sp>
      <p:sp>
        <p:nvSpPr>
          <p:cNvPr id="5" name="Text Placeholder 4"/>
          <p:cNvSpPr>
            <a:spLocks noGrp="1"/>
          </p:cNvSpPr>
          <p:nvPr>
            <p:ph type="body" idx="3"/>
          </p:nvPr>
        </p:nvSpPr>
        <p:spPr/>
        <p:txBody>
          <a:bodyPr/>
          <a:lstStyle/>
          <a:p>
            <a:r>
              <a:t>能源储存技术的创新</a:t>
            </a:r>
          </a:p>
        </p:txBody>
      </p:sp>
      <p:sp>
        <p:nvSpPr>
          <p:cNvPr id="6" name="Content Placeholder 5"/>
          <p:cNvSpPr>
            <a:spLocks noGrp="1"/>
          </p:cNvSpPr>
          <p:nvPr>
            <p:ph sz="half" idx="4"/>
          </p:nvPr>
        </p:nvSpPr>
        <p:spPr/>
        <p:txBody>
          <a:bodyPr/>
          <a:lstStyle/>
          <a:p>
            <a:r>
              <a:t>能源储存技术的创新是低碳化与减排技术的关键之一。由于可再生能源的间歇性和不稳定性，能源储存技术对于实现可持续发展至关重要。目前，电池储能、压缩空气储能、氢能储存等技术正在不断创新和发展，可以提供可靠的能源储备和供应，使得可再生能源在发电厂行业中更加可行和可靠。</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低碳化与减排技术在发电厂行业中的应用</a:t>
            </a:r>
          </a:p>
        </p:txBody>
      </p:sp>
      <p:sp>
        <p:nvSpPr>
          <p:cNvPr id="3" name="Text Placeholder 2"/>
          <p:cNvSpPr>
            <a:spLocks noGrp="1"/>
          </p:cNvSpPr>
          <p:nvPr>
            <p:ph type="body" idx="1"/>
          </p:nvPr>
        </p:nvSpPr>
        <p:spPr/>
        <p:txBody>
          <a:bodyPr/>
          <a:lstStyle/>
          <a:p>
            <a:r>
              <a:t>智能电网技术的应用</a:t>
            </a:r>
          </a:p>
        </p:txBody>
      </p:sp>
      <p:sp>
        <p:nvSpPr>
          <p:cNvPr id="4" name="Content Placeholder 3"/>
          <p:cNvSpPr>
            <a:spLocks noGrp="1"/>
          </p:cNvSpPr>
          <p:nvPr>
            <p:ph sz="half" idx="2"/>
          </p:nvPr>
        </p:nvSpPr>
        <p:spPr/>
        <p:txBody>
          <a:bodyPr/>
          <a:lstStyle/>
          <a:p>
            <a:r>
              <a:t>智能电网技术的应用对于低碳化与减排技术的发展有着重要的促进作用。智能电网通过信息技术的应用，实现了电力系统的可靠、高效、安全和可持续运行。它能够优化能源分配和调度，提高电力系统的能源利用效率，减少能源浪费和碳排放。智能电网技术的应用在发电厂行业中可以进一步推动低碳化与减排技术的实施和发展。</a:t>
            </a:r>
          </a:p>
          <a:p/>
        </p:txBody>
      </p:sp>
      <p:sp>
        <p:nvSpPr>
          <p:cNvPr id="5" name="Text Placeholder 4"/>
          <p:cNvSpPr>
            <a:spLocks noGrp="1"/>
          </p:cNvSpPr>
          <p:nvPr>
            <p:ph type="body" idx="3"/>
          </p:nvPr>
        </p:nvSpPr>
        <p:spPr/>
        <p:txBody>
          <a:bodyPr/>
          <a:lstStyle/>
          <a:p>
            <a:r>
              <a:t>政策支持与合作机制的重要性</a:t>
            </a:r>
          </a:p>
        </p:txBody>
      </p:sp>
      <p:sp>
        <p:nvSpPr>
          <p:cNvPr id="6" name="Content Placeholder 5"/>
          <p:cNvSpPr>
            <a:spLocks noGrp="1"/>
          </p:cNvSpPr>
          <p:nvPr>
            <p:ph sz="half" idx="4"/>
          </p:nvPr>
        </p:nvSpPr>
        <p:spPr/>
        <p:txBody>
          <a:bodyPr/>
          <a:lstStyle/>
          <a:p>
            <a:r>
              <a:t>政策支持与合作机制对于低碳化与减排技术的推广和应用至关重要。各国政府应加大政策支持力度，提供税收优惠、补贴和贷款等措施，鼓励发电厂行业采用低碳化与减排技术。此外，国际间的合作机制也应加强，共同应对全球气候变化和环境问题，促进技术创新和经验交流。政策支持与合作机制的落实将为低碳化与减排技术的应用提供良好的环境和条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智能化技术在发电厂行业的发展趋势</a:t>
            </a:r>
          </a:p>
        </p:txBody>
      </p:sp>
      <p:sp>
        <p:nvSpPr>
          <p:cNvPr id="3" name="Subtitle 2"/>
          <p:cNvSpPr>
            <a:spLocks noGrp="1"/>
          </p:cNvSpPr>
          <p:nvPr>
            <p:ph type="subTitle" idx="1"/>
          </p:nvPr>
        </p:nvSpPr>
        <p:spPr/>
        <p:txBody>
          <a:bodyPr/>
          <a:lstStyle/>
          <a:p>
            <a:r>
              <a:t>发电厂行业技术趋势分析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智能化技术在发电厂行业的发展趋势</a:t>
            </a:r>
          </a:p>
        </p:txBody>
      </p:sp>
      <p:sp>
        <p:nvSpPr>
          <p:cNvPr id="3" name="Text Placeholder 2"/>
          <p:cNvSpPr>
            <a:spLocks noGrp="1"/>
          </p:cNvSpPr>
          <p:nvPr>
            <p:ph type="body" idx="1"/>
          </p:nvPr>
        </p:nvSpPr>
        <p:spPr/>
        <p:txBody>
          <a:bodyPr/>
          <a:lstStyle/>
          <a:p>
            <a:r>
              <a:t>智能监控系统的应用</a:t>
            </a:r>
          </a:p>
        </p:txBody>
      </p:sp>
      <p:sp>
        <p:nvSpPr>
          <p:cNvPr id="4" name="Content Placeholder 3"/>
          <p:cNvSpPr>
            <a:spLocks noGrp="1"/>
          </p:cNvSpPr>
          <p:nvPr>
            <p:ph sz="half" idx="2"/>
          </p:nvPr>
        </p:nvSpPr>
        <p:spPr/>
        <p:txBody>
          <a:bodyPr/>
          <a:lstStyle/>
          <a:p>
            <a:r>
              <a:t>智能化技术在发电厂行业的发展趋势之一是智能监控系统的应用。传统的发电厂监控通常依赖人工巡检，效率低且容易出现漏检等问题。而智能监控系统利用传感器、数据采集和分析技术，实现对发电设备状态的实时监测和预测，能够大大提高监控的效率和准确性。智能监控系统可以对发电设备的运行状态、温度、振动等参数进行实时监测，并通过数据分析和模型预测，及时发现故障和异常，提前进行维修和保养，有效提高发电设备的可靠性和稳定性。</a:t>
            </a:r>
          </a:p>
          <a:p/>
        </p:txBody>
      </p:sp>
      <p:sp>
        <p:nvSpPr>
          <p:cNvPr id="5" name="Text Placeholder 4"/>
          <p:cNvSpPr>
            <a:spLocks noGrp="1"/>
          </p:cNvSpPr>
          <p:nvPr>
            <p:ph type="body" idx="3"/>
          </p:nvPr>
        </p:nvSpPr>
        <p:spPr/>
        <p:txBody>
          <a:bodyPr/>
          <a:lstStyle/>
          <a:p>
            <a:r>
              <a:t>智能优化调度</a:t>
            </a:r>
          </a:p>
        </p:txBody>
      </p:sp>
      <p:sp>
        <p:nvSpPr>
          <p:cNvPr id="6" name="Content Placeholder 5"/>
          <p:cNvSpPr>
            <a:spLocks noGrp="1"/>
          </p:cNvSpPr>
          <p:nvPr>
            <p:ph sz="half" idx="4"/>
          </p:nvPr>
        </p:nvSpPr>
        <p:spPr/>
        <p:txBody>
          <a:bodyPr/>
          <a:lstStyle/>
          <a:p>
            <a:r>
              <a:t>智能化技术在发电厂行业的发展趋势之二是智能优化调度。传统的发电厂调度通常依赖人工经验和简单的规则，无法充分利用发电设备的潜力和实时能源市场信息。而智能优化调度利用大数据分析和人工智能算法，结合发电设备的实时状态、市场电价和负荷需求等因素，实现对发电设备的智能调度和优化。通过智能优化调度，发电厂可以在保证供电安全的前提下，最大限度地提高发电效率和经济效益，降低能耗和排放。</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https://d.book118.com/448113060045006046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17</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17</vt:i4>
      </vt:variant>
    </vt:vector>
  </HeadingPairs>
  <TitlesOfParts>
    <vt:vector baseType="lpstr" size="30">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发电厂行业发展现状及趋势</vt:lpstr>
      <vt:lpstr>发电厂行业发展现状及趋势</vt:lpstr>
      <vt:lpstr>新能源技术对发电厂行业的影响</vt:lpstr>
      <vt:lpstr>新能源技术对发电厂行业的影响</vt:lpstr>
      <vt:lpstr>新能源技术对发电厂行业的影响</vt:lpstr>
      <vt:lpstr>新能源技术对发电厂行业的影响</vt:lpstr>
      <vt:lpstr>新能源技术对发电厂行业的影响</vt:lpstr>
      <vt:lpstr>低碳化与减排技术在发电厂行业中的应用</vt:lpstr>
      <vt:lpstr>低碳化与减排技术在发电厂行业中的应用</vt:lpstr>
      <vt:lpstr>低碳化与减排技术在发电厂行业中的应用</vt:lpstr>
      <vt:lpstr>低碳化与减排技术在发电厂行业中的应用</vt:lpstr>
      <vt:lpstr>低碳化与减排技术在发电厂行业中的应用</vt:lpstr>
      <vt:lpstr>智能化技术在发电厂行业的发展趋势</vt:lpstr>
      <vt:lpstr>智能化技术在发电厂行业的发展趋势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2024-09-27T03:39:39.912</cp:lastPrinted>
  <dcterms:created xsi:type="dcterms:W3CDTF">2024-09-26T19:39:39Z</dcterms:created>
  <dcterms:modified xsi:type="dcterms:W3CDTF">2024-09-26T19:39:42Z</dcterms:modified>
</cp:coreProperties>
</file>