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18E0E-D04A-49B8-803A-EBF1C5BE9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BE869-B47A-4ABD-B021-C38485414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CC544-FC66-47B0-AC28-DF932A1C8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FF9514-4AC0-4EB2-96B6-ECD4060DA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57B693-F0DF-4AE6-8119-7410A6B0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47F28-42F7-4564-ADB9-D07DFC00C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AD48D-E0FD-425E-BE48-569CAEC71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D3A16-8D78-4C05-898E-4EDAF712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1D91A-8F0D-4DF8-9F6F-C03F84F0A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5F8E4-593E-4DA3-B511-CADC591D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7E17D-151B-444C-847A-013114C84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406207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道德讲堂内容课件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中华传统美德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个人品德修养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社会公德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家庭美德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道德是一种行为准则，它规范着人们的行为，并为社会所认可和接受。道德涉及到人与人之间的关系，以及个人与社会之间的关系。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道德是建立在人类共同生活的基础上的，它是一种社会规范，旨在维护社会的正常运转和促进人类的共同进步。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730" b="1773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1454" b="1145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道德是一种价值观念，它强调人类行为的正当性和合理性，并强调个人和社会之间的和谐与平衡。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24" b="28924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道德是人类社会正常运转的基石，它能够维护社会的稳定和和谐，促进人类文明的进步。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道德能够引导人们的行为，使人们的行为符合社会规范和价值观念，从而促进社会的繁荣和发展。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道德能够提高人们的道德素质和人格魅力，使人们成为有道德、有品质的人，从而促进人类文明的进步。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中世纪社会的道德观念主要强调信仰、神权和封建等级制度等价值观念，这些观念在当时的社会中占据了主导地位。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古代道德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古代社会的道德观念主要强调忠诚、孝顺、仁爱等价值观念，这些观念在古代文化中得到了广泛的传播和传承。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近代道德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随着资本主义的发展和科学的进步，近代社会的道德观念开始强调自由、平等、博爱等价值观念，这些观念逐渐成为现代社会的主流价值观。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7208" b="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583" r="858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中华传统美德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" r="2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仁爱是中华传统美德的核心，它强调对他人的关爱和尊重。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仁爱是一种对他人的关爱和尊重，它强调人与人之间的相互关系，提倡宽容、同情和友善。在家庭中，我们应该关爱家人，尊重长辈；在社会中，我们应该关心他人，尊重他人的权利和尊严。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诚信是中华传统美德的重要品质，它强调言行一致、诚实守信。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诚信是一种品质，它要求人们言行一致，遵守承诺，不欺骗、不隐瞒。在人际交往中，我们应该以诚待人，遵守诺言；在工作中，我们应该恪守职责，不弄虚作假。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656" r="27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礼仪是中华传统美德的体现，它强调文明礼貌、谦逊有礼。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礼仪是一种文明的表现，它要求人们以谦虚、恭敬的态度待人接物。在社交场合中，我们应该遵守礼仪规范，尊重他人；在日常生活中，我们应该注重细节，保持整洁、得体的形象。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廉耻是中华传统美德的底线，它强调廉洁自律、知耻近乎勇。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耻是一种道德底线，它要求人们保持廉洁自律，不贪不腐；同时也要有羞耻心，勇于承认错误并改正。在工作中，我们应该秉持廉洁自律的原则，不谋取私利；在生活中，我们应该注重自我修养，保持良好的品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廉耻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和合是中华传统美德的追求，它强调和谐、合作的精神。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合是一种追求和谐、合作的精神，它强调人与人之间的和谐关系，以及集体利益高于个人利益的原则。在家庭中，我们应该注重家庭和睦，尊重每个家庭成员的意见；在社会中，我们应该积极参与公益事业，为社会和谐稳定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和合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个人品德修养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诚实守信是个人品德修养的核心，它要求人们在言行上保持一致，遵守承诺和诺言，不撒谎、不欺诈。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诚实守信是建立信任和良好人际关系的基础。在个人品德修养中，诚实守信意味着在言行上保持一致，不撒谎、不隐瞒真相，遵守承诺和诺言，具有高度的责任感和可靠性。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尊重他人是个人品德修养的重要体现，它要求人们关注他人的感受和需要，平等对待他人，不歧视、不侮辱。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尊重他人意味着关注他人的感受和需要，平等对待不同背景、不同身份的人，不歧视、不侮辱。尊重他人的观点、信仰和习俗，包容不同的意见和观念，是建立和谐人际关系和社会秩序的重要基础。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勤奋节俭是个人品德修养的重要方面，它要求人们勤奋工作、努力学习，珍惜资源、节约开支。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奋节俭意味着在工作中勤奋努力、不断进取，在学习上刻苦钻研、不断进步。同时，要珍惜资源、节约开支，不浪费财物，保持勤俭节约的生活态度。勤奋节俭的精神是实现个人价值和推动社会进步的重要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勤奋节俭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自律自省是个人品德修养的关键环节，它要求人们自我约束、自我管理，不断反思自己的行为和思想，及时纠正错误。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自省意味着在日常生活中自我约束、自我管理，遵循社会道德规范和法律法规。同时，要不断反思自己的行为和思想，及时纠正错误，不断完善自己的品德修养。通过自律自省，人们可以提升自己的道德境界，成为更好的自己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自律自省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积极进取是个人品德修养的积极态度，它要求人们保持乐观向上的心态，不断追求进步和发展。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积极进取意味着在面对困难和挑战时保持乐观向上的心态，不断追求进步和发展。同时，要勇于尝试新事物、接受新挑战，不断提升自己的能力和素质。积极进取的精神是推动个人成长和社会发展的重要力量。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积极进取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https://d.book118.com/448114062076006043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2024-09-23T05:04:54.792</cp:lastPrinted>
  <dcterms:created xsi:type="dcterms:W3CDTF">2024-09-22T21:04:54Z</dcterms:created>
  <dcterms:modified xsi:type="dcterms:W3CDTF">2024-09-22T21:04:56Z</dcterms:modified>
</cp:coreProperties>
</file>