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F487E-3BC5-471B-9DD6-4465588D9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97797-2AAC-44B3-B7D0-F6E8562CC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C26CF-DE6C-4907-B4D7-14502CAF1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D417D-94C7-4EA3-8327-8F815A4BD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9A8969-5829-4117-8289-CE74E6CCA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AE66F-FCCC-4DA7-9B06-8963CABC5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EC5CD-F635-4175-9895-FFB19F4A5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32AF7-260F-4448-975E-1EE317614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B56B2-5C1B-4726-B162-5D4F6D1AB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EDE4F-25FB-4A11-9E79-5E4BD0C94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6421C-E199-41D7-ADC5-63C0D0AE2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414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科技成果鉴定评审专家的决策与判断能力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专家角色与职责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决策能力构成要素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判断能力构成要素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决策过程及影响因素分析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提高专家决策与判断能力途径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案例分享：成功科技成果鉴定评审经验总结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学术造诣深厚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具备相关领域的深入学术背景和专业知识，能够对科技成果进行准确评估。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实践经验丰富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拥有广泛的实践经验和行业认知，能够结合实际情况对科技成果的应用前景进行判断。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公正客观态度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保持中立和客观，不受任何外部因素影响，对科技成果进行公正评价。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科技成果鉴定评审专家定义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评估科技成果价值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通过对科技成果的创新性、实用性、市场前景等方面进行评估，确定其潜在价值。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针对科技成果的转化过程，提供专业化的建议和解决方案，推动其顺利实现产业化。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促进产学研合作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搭建产学研合作桥梁，协助企业、高校和科研机构之间的沟通与合作，推动科技成果转化落地。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专家在科技成果转化中作用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职责所在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对科技成果进行全面、深入的评估，确保其质量和价值得到准确反映。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权力行使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在评估过程中，专家有权要求提供必要的资料和信息，以确保评估的准确性和公正性。同时，专家需对评估结果负责，并接受相关监督和质询。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严格遵守保密规定，对涉及商业秘密或敏感信息的科技成果内容予以保密，确保信息安全。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专家职责与权力范围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决策能力构成要素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" b="1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具备相关领域的专业知识和技能，能够对科技成果的学术价值和创新性进行准确评估。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了解不同领域的发展动态和前沿技术，能够从多角度审视科技成果的重要性和影响力。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专业知识储备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广泛的知识面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深厚的学术背景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行业经验积累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丰富的实践经验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具备多年从事相关领域的研发、管理或咨询等经验，熟悉行业内的技术标准和市场需求。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对行业趋势的敏锐把握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能够及时捕捉行业发展的最新动态和趋势，为科技成果的转化和应用提供有价值的建议。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具备开放、灵活的思维模式，能够提出新颖的、有创造性的观点和解决方案。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敏锐的洞察力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能够透过表面现象看本质，发现科技成果潜在的价值和问题，为决策提供有力的支持。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创新思维和洞察力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判断能力构成要素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通过图表、图像等直观方式展现数据，有助于专家更深入地理解数据内在规律和趋势。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掌握统计分析、机器学习等数据分析方法，能够挖掘数据中的隐藏价值，为决策提供支持。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专家应具备从海量信息中筛选、提取和整理相关数据的能力，为后续分析提供可靠依据。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专家应能够准确识别科技成果转化过程中潜在的技术、市场、管理等各类风险。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风险量化评估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运用概率论、统计学等工具对风险进行量化评估，以便更精确地把握风险大小和可能造成的损失。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针对不同类型和等级的风险，制定相应的预防、减轻和应对措施，降低风险对科技成果转化的影响。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专家在评审过程中应保持独立思考，不受他人观点左右，对科技成果进行客观、全面的评价。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独立思考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遵循公平、公正、公开的原则，对所有参评项目一视同仁，不偏袒任何一方，确保评审结果的公正性。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客观公正性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具备批判性思维，对科技成果进行深入剖析，不盲目接受表面现象，挖掘其潜在价值和问题。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独立思考和客观公正性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https://d.book118.com/448114141015006032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2024-09-09T09:16:58.075</cp:lastPrinted>
  <dcterms:created xsi:type="dcterms:W3CDTF">2024-09-09T01:16:58Z</dcterms:created>
  <dcterms:modified xsi:type="dcterms:W3CDTF">2024-09-09T01:17:00Z</dcterms:modified>
</cp:coreProperties>
</file>