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3A6618-479E-43CD-ADDB-D2FD9B8E7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F7AAB9-F480-4740-9059-DCEA4CFAD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BE6E24-58C8-42DF-BD97-950CEAF75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2A388C-AF25-4EA5-881A-7DFABF42F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5E0187-11C4-4DFC-89B6-2D281999F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8BB32C-7B20-4B33-A105-A3E4EEC2A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815067-EA92-4FA8-B041-F531F92A3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5BC5A4-A46E-4450-8734-B577927BB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89AE74-6F79-4808-8EC6-5ADD325840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845DD2-69D3-4EC2-A88B-739A91885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144AE9-DF98-4F35-AC75-ED342F472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115066041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成套装备项目评价分析报告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项目评价方法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项目评价结果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随着经济的发展和产业结构的调整，市场对成套装备的需求日益增长。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当前市场需求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技术进步和创新为成套装备的发展提供了有力支持，提高了产品性能和竞争力。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技术进步推动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政府出台了一系列政策措施，鼓励成套装备产业的发展，促进产业升级和转型。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提高产品质量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通过引进先进的生产技术和设备，优化生产工艺，提高成套装备的产品质量和稳定性。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通过规模化生产和优化供应链管理，降低成套装备的生产成本，提高市场竞争力。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加强市场营销和品牌建设，提高成套装备的市场份额和品牌影响力。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涵盖成套装备的全生命周期，包括设计、研发、生产、销售及售后服务等环节。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成套装备的设计、生产和销售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提供与成套装备相关的配套服务，如安装调试、技术咨询和培训等。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配套服务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项目评价方法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效益评估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对项目带来的经济效益、社会效益和环境效益进行量化评估。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直接成本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包括设备购置、安装、维护等费用，以及人员培训和操作成本。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间接成本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涉及能源消耗、环境影响、安全保障等方面的费用。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成本效益分析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评估项目所采用技术的成熟度、可靠性和可维护性。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技术风险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分析市场需求、竞争态势和产品生命周期等因素。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市场风险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评估资金筹措、投资回报和偿债能力等方面的风险。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财务风险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权重分析法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根据不同评价指标的重要程度，赋予相应的权重，进行综合评价。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模糊综合评价法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运用模糊数学原理，综合考虑多个因素对项目进行评价。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层次分析法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将评价指标分解为不同层次，逐层进行比较和判断，得出综合评价结果。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综合评价方法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项目实施情况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https://d.book118.com/448115066041006027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2024-09-05T01:01:03.458</cp:lastPrinted>
  <dcterms:created xsi:type="dcterms:W3CDTF">2024-09-04T17:01:03Z</dcterms:created>
  <dcterms:modified xsi:type="dcterms:W3CDTF">2024-09-04T17:01:05Z</dcterms:modified>
</cp:coreProperties>
</file>